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300" r:id="rId2"/>
    <p:sldId id="289" r:id="rId3"/>
    <p:sldId id="290" r:id="rId4"/>
    <p:sldId id="287" r:id="rId5"/>
    <p:sldId id="276" r:id="rId6"/>
    <p:sldId id="293" r:id="rId7"/>
    <p:sldId id="275" r:id="rId8"/>
    <p:sldId id="278" r:id="rId9"/>
    <p:sldId id="279" r:id="rId10"/>
    <p:sldId id="280" r:id="rId11"/>
    <p:sldId id="282" r:id="rId12"/>
    <p:sldId id="292" r:id="rId13"/>
    <p:sldId id="283" r:id="rId14"/>
    <p:sldId id="285" r:id="rId15"/>
    <p:sldId id="284" r:id="rId16"/>
    <p:sldId id="301" r:id="rId17"/>
  </p:sldIdLst>
  <p:sldSz cx="12192000" cy="6858000"/>
  <p:notesSz cx="6858000" cy="9144000"/>
  <p:embeddedFontLst>
    <p:embeddedFont>
      <p:font typeface="宋体" pitchFamily="2" charset="-122"/>
      <p:regular r:id="rId19"/>
    </p:embeddedFont>
    <p:embeddedFont>
      <p:font typeface="VNI-Avo" pitchFamily="2" charset="0"/>
      <p:regular r:id="rId20"/>
      <p:bold r:id="rId21"/>
      <p:italic r:id="rId22"/>
      <p:boldItalic r:id="rId23"/>
    </p:embeddedFont>
    <p:embeddedFont>
      <p:font typeface="HP001 4 hàng" charset="0"/>
      <p:regular r:id="rId24"/>
      <p:bold r:id="rId25"/>
    </p:embeddedFont>
  </p:embeddedFontLst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CFD"/>
    <a:srgbClr val="E6E6E6"/>
    <a:srgbClr val="404040"/>
    <a:srgbClr val="FF8119"/>
    <a:srgbClr val="FF7707"/>
    <a:srgbClr val="FFAF6C"/>
    <a:srgbClr val="FFFFFF"/>
    <a:srgbClr val="FFFF99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57" autoAdjust="0"/>
    <p:restoredTop sz="94660"/>
  </p:normalViewPr>
  <p:slideViewPr>
    <p:cSldViewPr snapToGrid="0">
      <p:cViewPr>
        <p:scale>
          <a:sx n="74" d="100"/>
          <a:sy n="74" d="100"/>
        </p:scale>
        <p:origin x="-282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3042D061-FAD3-4AC9-9844-1586C99AD2CB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B09F63AE-1074-42B4-BB9A-665D3A9F15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79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Bấm</a:t>
            </a:r>
            <a:r>
              <a:rPr lang="en-US" b="1" baseline="0"/>
              <a:t> vào các hình ảnh, sau đó bấm vào ngôi nhà nhỏ để quay lại màn hình trước. Kết thúc trò chơi bấm vào ngôi nhà nhỏ 1 lần nữa để đến slide ghi nhớ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F63AE-1074-42B4-BB9A-665D3A9F15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31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Bấm</a:t>
            </a:r>
            <a:r>
              <a:rPr lang="en-US" b="1" baseline="0"/>
              <a:t> vào ngôi nhà nhỏ để quay về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F63AE-1074-42B4-BB9A-665D3A9F15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84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/>
              <a:t>Bấm</a:t>
            </a:r>
            <a:r>
              <a:rPr lang="en-US" b="1" baseline="0"/>
              <a:t> vào ngôi nhà nhỏ để quay về</a:t>
            </a:r>
            <a:endParaRPr lang="en-US" b="1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F63AE-1074-42B4-BB9A-665D3A9F15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86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747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495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9/28/2025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16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542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3850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649" r:id="rId4"/>
    <p:sldLayoutId id="2147483650" r:id="rId5"/>
    <p:sldLayoutId id="2147483686" r:id="rId6"/>
    <p:sldLayoutId id="2147483655" r:id="rId7"/>
    <p:sldLayoutId id="214748373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5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slide" Target="slide9.xml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28.png"/><Relationship Id="rId5" Type="http://schemas.openxmlformats.org/officeDocument/2006/relationships/image" Target="../media/image26.png"/><Relationship Id="rId15" Type="http://schemas.openxmlformats.org/officeDocument/2006/relationships/image" Target="../media/image32.png"/><Relationship Id="rId10" Type="http://schemas.openxmlformats.org/officeDocument/2006/relationships/slide" Target="slide10.xml"/><Relationship Id="rId4" Type="http://schemas.openxmlformats.org/officeDocument/2006/relationships/slide" Target="slide11.xml"/><Relationship Id="rId9" Type="http://schemas.openxmlformats.org/officeDocument/2006/relationships/image" Target="../media/image27.png"/><Relationship Id="rId1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5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DA144B1-BC48-4FB5-81A0-5EEE0F41D92F}"/>
              </a:ext>
            </a:extLst>
          </p:cNvPr>
          <p:cNvSpPr/>
          <p:nvPr/>
        </p:nvSpPr>
        <p:spPr>
          <a:xfrm>
            <a:off x="995913" y="1648606"/>
            <a:ext cx="10200228" cy="36933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Thứ</a:t>
            </a:r>
            <a:r>
              <a:rPr lang="en-US" sz="52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Hai</a:t>
            </a:r>
            <a:r>
              <a:rPr lang="en-US" sz="52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ngày</a:t>
            </a:r>
            <a:r>
              <a:rPr lang="en-US" sz="52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29 </a:t>
            </a:r>
            <a:r>
              <a:rPr lang="en-US" sz="5200" b="1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tháng</a:t>
            </a:r>
            <a:r>
              <a:rPr lang="en-US" sz="52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9 </a:t>
            </a:r>
            <a:r>
              <a:rPr lang="en-US" sz="5200" b="1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năm</a:t>
            </a:r>
            <a:r>
              <a:rPr lang="en-US" sz="52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2025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Tiếng</a:t>
            </a:r>
            <a:r>
              <a:rPr lang="en-US" sz="52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Việt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16: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gh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698896" y="629265"/>
            <a:ext cx="4953000" cy="4724400"/>
            <a:chOff x="5791200" y="25940"/>
            <a:chExt cx="3048000" cy="3270250"/>
          </a:xfrm>
        </p:grpSpPr>
        <p:pic>
          <p:nvPicPr>
            <p:cNvPr id="6" name="Picture 5" descr="Tả ngôi nhà của em - Văn lớp 5 | VFO.V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25940"/>
              <a:ext cx="3048000" cy="3270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934200" y="1066800"/>
              <a:ext cx="1143000" cy="639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>
                  <a:solidFill>
                    <a:srgbClr val="FF0000"/>
                  </a:solidFill>
                  <a:latin typeface="UTM Avo" panose="02040603050506020204" pitchFamily="18" charset="0"/>
                </a:rPr>
                <a:t>gh</a:t>
              </a:r>
            </a:p>
          </p:txBody>
        </p:sp>
      </p:grpSp>
      <p:pic>
        <p:nvPicPr>
          <p:cNvPr id="8" name="Picture 4" descr="CH.B *✿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5226321"/>
            <a:ext cx="7010400" cy="1660112"/>
          </a:xfrm>
          <a:prstGeom prst="rect">
            <a:avLst/>
          </a:prstGeom>
          <a:noFill/>
        </p:spPr>
      </p:pic>
      <p:pic>
        <p:nvPicPr>
          <p:cNvPr id="9" name="Picture 2" descr=" 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09316" y="5257800"/>
            <a:ext cx="2006284" cy="1718148"/>
          </a:xfrm>
          <a:prstGeom prst="rect">
            <a:avLst/>
          </a:prstGeom>
          <a:noFill/>
        </p:spPr>
      </p:pic>
      <p:sp>
        <p:nvSpPr>
          <p:cNvPr id="10" name="Cloud Callout 9"/>
          <p:cNvSpPr/>
          <p:nvPr/>
        </p:nvSpPr>
        <p:spPr>
          <a:xfrm>
            <a:off x="7569924" y="330363"/>
            <a:ext cx="1167022" cy="798631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30" b="99761" l="2907" r="975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5732"/>
            <a:ext cx="1025912" cy="99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371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2112" y="477848"/>
            <a:ext cx="12920664" cy="66190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373" y="3184920"/>
            <a:ext cx="3878579" cy="22535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3113" y="2371542"/>
            <a:ext cx="3965533" cy="43153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824" y="583609"/>
            <a:ext cx="2654710" cy="12477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1332" y="818375"/>
            <a:ext cx="2754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</a:rPr>
              <a:t>Ghi nhớ</a:t>
            </a:r>
          </a:p>
        </p:txBody>
      </p:sp>
    </p:spTree>
    <p:extLst>
      <p:ext uri="{BB962C8B-B14F-4D97-AF65-F5344CB8AC3E}">
        <p14:creationId xmlns:p14="http://schemas.microsoft.com/office/powerpoint/2010/main" val="2495659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784" y="755119"/>
            <a:ext cx="5571642" cy="2701476"/>
          </a:xfrm>
          <a:prstGeom prst="rect">
            <a:avLst/>
          </a:prstGeom>
        </p:spPr>
      </p:pic>
      <p:pic>
        <p:nvPicPr>
          <p:cNvPr id="12290" name="Picture 2" descr="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0487" y="4209720"/>
            <a:ext cx="2362200" cy="2022948"/>
          </a:xfrm>
          <a:prstGeom prst="rect">
            <a:avLst/>
          </a:prstGeom>
          <a:noFill/>
        </p:spPr>
      </p:pic>
      <p:pic>
        <p:nvPicPr>
          <p:cNvPr id="12292" name="Picture 4" descr="CH.B *✿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95712" y="4725939"/>
            <a:ext cx="3914775" cy="1660112"/>
          </a:xfrm>
          <a:prstGeom prst="rect">
            <a:avLst/>
          </a:prstGeom>
          <a:noFill/>
        </p:spPr>
      </p:pic>
      <p:pic>
        <p:nvPicPr>
          <p:cNvPr id="12294" name="Picture 6" descr="Просмотреть иллюстрацию Кузя из сообщества русскоязычных художников автора Татьяна в стилях: Классика, нарисованная техниками: Другое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2123768" y="4441808"/>
            <a:ext cx="1371600" cy="194424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480992" y="1589876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002060"/>
                </a:solidFill>
                <a:latin typeface="UTM Avo" panose="02040603050506020204" pitchFamily="18" charset="0"/>
              </a:rPr>
              <a:t>Thư giãn</a:t>
            </a:r>
          </a:p>
        </p:txBody>
      </p:sp>
    </p:spTree>
    <p:extLst>
      <p:ext uri="{BB962C8B-B14F-4D97-AF65-F5344CB8AC3E}">
        <p14:creationId xmlns:p14="http://schemas.microsoft.com/office/powerpoint/2010/main" val="416757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2"/>
          <a:stretch/>
        </p:blipFill>
        <p:spPr>
          <a:xfrm>
            <a:off x="159283" y="625332"/>
            <a:ext cx="11851804" cy="6052798"/>
          </a:xfrm>
          <a:prstGeom prst="rect">
            <a:avLst/>
          </a:prstGeom>
        </p:spPr>
      </p:pic>
      <p:cxnSp>
        <p:nvCxnSpPr>
          <p:cNvPr id="4" name="Straight Connector 3"/>
          <p:cNvCxnSpPr>
            <a:cxnSpLocks/>
          </p:cNvCxnSpPr>
          <p:nvPr/>
        </p:nvCxnSpPr>
        <p:spPr>
          <a:xfrm>
            <a:off x="1850430" y="2041177"/>
            <a:ext cx="13765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cxnSpLocks/>
          </p:cNvCxnSpPr>
          <p:nvPr/>
        </p:nvCxnSpPr>
        <p:spPr>
          <a:xfrm>
            <a:off x="8813273" y="2115334"/>
            <a:ext cx="13413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840805" y="5771743"/>
            <a:ext cx="1376517" cy="275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88A60C80-3FE9-4EDF-8AE2-96B9CBA020F0}"/>
              </a:ext>
            </a:extLst>
          </p:cNvPr>
          <p:cNvCxnSpPr/>
          <p:nvPr/>
        </p:nvCxnSpPr>
        <p:spPr>
          <a:xfrm flipV="1">
            <a:off x="8721263" y="6039647"/>
            <a:ext cx="1376517" cy="275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8276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0" y="609956"/>
            <a:ext cx="7170583" cy="5516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99644" y="1575128"/>
            <a:ext cx="3002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chemeClr val="bg1"/>
                </a:solidFill>
              </a:rPr>
              <a:t>Tập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  <a:r>
              <a:rPr lang="en-US" sz="5400" dirty="0" err="1">
                <a:solidFill>
                  <a:schemeClr val="bg1"/>
                </a:solidFill>
              </a:rPr>
              <a:t>viết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843272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5" t="35568" r="26430" b="41092"/>
          <a:stretch/>
        </p:blipFill>
        <p:spPr>
          <a:xfrm>
            <a:off x="283166" y="1657718"/>
            <a:ext cx="11683609" cy="225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0727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101" y="609956"/>
            <a:ext cx="9852337" cy="5516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99644" y="1575128"/>
            <a:ext cx="3002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chemeClr val="bg1"/>
                </a:solidFill>
              </a:rPr>
              <a:t>Vận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</a:rPr>
              <a:t>dụng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72221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">
            <a:extLst>
              <a:ext uri="{FF2B5EF4-FFF2-40B4-BE49-F238E27FC236}">
                <a16:creationId xmlns:a16="http://schemas.microsoft.com/office/drawing/2014/main" xmlns="" id="{045ADFDE-8D83-41B3-BF62-4BDAD2947A1D}"/>
              </a:ext>
            </a:extLst>
          </p:cNvPr>
          <p:cNvGrpSpPr/>
          <p:nvPr/>
        </p:nvGrpSpPr>
        <p:grpSpPr>
          <a:xfrm>
            <a:off x="3032439" y="632468"/>
            <a:ext cx="7986435" cy="4858136"/>
            <a:chOff x="7552489" y="-3020772"/>
            <a:chExt cx="8517089" cy="5887204"/>
          </a:xfrm>
        </p:grpSpPr>
        <p:pic>
          <p:nvPicPr>
            <p:cNvPr id="5" name="图片 13">
              <a:extLst>
                <a:ext uri="{FF2B5EF4-FFF2-40B4-BE49-F238E27FC236}">
                  <a16:creationId xmlns:a16="http://schemas.microsoft.com/office/drawing/2014/main" xmlns="" id="{3269191B-7F24-4CBE-BAC7-42EBA39DD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52489" y="-3020772"/>
              <a:ext cx="8407457" cy="5887204"/>
            </a:xfrm>
            <a:prstGeom prst="rect">
              <a:avLst/>
            </a:prstGeom>
          </p:spPr>
        </p:pic>
        <p:pic>
          <p:nvPicPr>
            <p:cNvPr id="6" name="图片 15">
              <a:extLst>
                <a:ext uri="{FF2B5EF4-FFF2-40B4-BE49-F238E27FC236}">
                  <a16:creationId xmlns:a16="http://schemas.microsoft.com/office/drawing/2014/main" xmlns="" id="{76F164E3-90E0-4EAD-8883-118F74EEF9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444779" y="838603"/>
              <a:ext cx="1624799" cy="1930400"/>
            </a:xfrm>
            <a:prstGeom prst="rect">
              <a:avLst/>
            </a:prstGeom>
          </p:spPr>
        </p:pic>
      </p:grpSp>
      <p:pic>
        <p:nvPicPr>
          <p:cNvPr id="7" name="图片 25">
            <a:extLst>
              <a:ext uri="{FF2B5EF4-FFF2-40B4-BE49-F238E27FC236}">
                <a16:creationId xmlns:a16="http://schemas.microsoft.com/office/drawing/2014/main" xmlns="" id="{AEAAAAE8-AA5F-4FB9-A0C1-2E97327214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15089" y="543633"/>
            <a:ext cx="1804922" cy="16736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15280" y="2893904"/>
            <a:ext cx="48165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002060"/>
                </a:solidFill>
              </a:rPr>
              <a:t>Khởi động</a:t>
            </a:r>
          </a:p>
        </p:txBody>
      </p:sp>
      <p:pic>
        <p:nvPicPr>
          <p:cNvPr id="9" name="Picture 4" descr="https://i.pinimg.com/564x/72/96/bf/7296bf73b7d85268244d386416659b5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8" y="4524649"/>
            <a:ext cx="2908291" cy="193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40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98" y="512271"/>
            <a:ext cx="11646637" cy="566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22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24516" y="1492536"/>
            <a:ext cx="4212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002060"/>
                </a:solidFill>
              </a:rPr>
              <a:t>Bài 16: gh</a:t>
            </a:r>
          </a:p>
        </p:txBody>
      </p:sp>
      <p:pic>
        <p:nvPicPr>
          <p:cNvPr id="8" name="Picture 2" descr="https://i.pinimg.com/564x/5e/88/2a/5e882aabcab119e87ac3f65c4f99c6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818" y="2819484"/>
            <a:ext cx="2892425" cy="289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72517" y="3722493"/>
            <a:ext cx="15161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</a:rPr>
              <a:t>gh</a:t>
            </a:r>
          </a:p>
        </p:txBody>
      </p:sp>
      <p:pic>
        <p:nvPicPr>
          <p:cNvPr id="10" name="Picture 9" descr="HINH NEN">
            <a:extLst>
              <a:ext uri="{FF2B5EF4-FFF2-40B4-BE49-F238E27FC236}">
                <a16:creationId xmlns:a16="http://schemas.microsoft.com/office/drawing/2014/main" xmlns="" id="{07EFADF0-12E3-49E2-A5DE-11F5EC79E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837" y="751777"/>
            <a:ext cx="9103360" cy="5941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363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93" t="2602" r="22792" b="3444"/>
          <a:stretch/>
        </p:blipFill>
        <p:spPr>
          <a:xfrm>
            <a:off x="808072" y="1089838"/>
            <a:ext cx="3248247" cy="35619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30079" y="4768703"/>
            <a:ext cx="3163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/>
              <a:t>ghế gỗ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30079" y="4768703"/>
            <a:ext cx="1235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</a:rPr>
              <a:t>gh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C414D91-2F52-494B-A9DE-39C4273207F4}"/>
              </a:ext>
            </a:extLst>
          </p:cNvPr>
          <p:cNvSpPr/>
          <p:nvPr/>
        </p:nvSpPr>
        <p:spPr>
          <a:xfrm>
            <a:off x="4385569" y="692458"/>
            <a:ext cx="772357" cy="1083076"/>
          </a:xfrm>
          <a:prstGeom prst="rect">
            <a:avLst/>
          </a:prstGeom>
          <a:solidFill>
            <a:srgbClr val="FEFCFD"/>
          </a:solidFill>
          <a:ln>
            <a:solidFill>
              <a:srgbClr val="FEFCFD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297F150-7F8A-46E1-8DC0-9FA846782322}"/>
              </a:ext>
            </a:extLst>
          </p:cNvPr>
          <p:cNvSpPr/>
          <p:nvPr/>
        </p:nvSpPr>
        <p:spPr>
          <a:xfrm>
            <a:off x="4385569" y="692458"/>
            <a:ext cx="840949" cy="1200034"/>
          </a:xfrm>
          <a:prstGeom prst="rect">
            <a:avLst/>
          </a:prstGeom>
          <a:solidFill>
            <a:srgbClr val="FEFCFD"/>
          </a:solidFill>
          <a:ln>
            <a:solidFill>
              <a:srgbClr val="FEFCFD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465" y="1832345"/>
            <a:ext cx="363855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909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2" descr="https://i.pinimg.com/564x/af/e8/13/afe8134f83a83eafceb4b7f25e9ebc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198" y="548640"/>
            <a:ext cx="10701670" cy="619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60057" y="2613392"/>
            <a:ext cx="3516898" cy="163121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10000" b="1">
                <a:ln w="11430"/>
                <a:solidFill>
                  <a:srgbClr val="66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Gh</a:t>
            </a:r>
            <a:endParaRPr lang="en-US" sz="10000" b="1" dirty="0">
              <a:ln w="11430"/>
              <a:solidFill>
                <a:srgbClr val="66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59437" y="1464851"/>
            <a:ext cx="2994393" cy="163121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0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NI-Avo" pitchFamily="2" charset="0"/>
              </a:rPr>
              <a:t>gh</a:t>
            </a:r>
            <a:endParaRPr lang="en-US" sz="10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NI-Avo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80279" y="4105241"/>
            <a:ext cx="2393352" cy="163121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0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0"/>
              </a:rPr>
              <a:t>gh</a:t>
            </a:r>
            <a:endParaRPr lang="en-US" sz="10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999535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219" y="1044829"/>
            <a:ext cx="3188424" cy="20600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479" y="1160366"/>
            <a:ext cx="2966594" cy="20540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4260" y="1112546"/>
            <a:ext cx="2736443" cy="22615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247" y="3813826"/>
            <a:ext cx="2821821" cy="22690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49445" y="3813825"/>
            <a:ext cx="2710416" cy="21457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87835" y="3813825"/>
            <a:ext cx="2736443" cy="22254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26737" y="3166944"/>
            <a:ext cx="1780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gà gô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27120" y="3166943"/>
            <a:ext cx="1780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ghi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192053" y="3191547"/>
            <a:ext cx="1780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gõ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45690" y="6003658"/>
            <a:ext cx="1780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gỗ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75245" y="5959548"/>
            <a:ext cx="1780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ghẹ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592004" y="6039293"/>
            <a:ext cx="1780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gỡ cá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89748" y="468889"/>
            <a:ext cx="9966219" cy="75109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818844" y="496676"/>
            <a:ext cx="8908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404040"/>
                </a:solidFill>
              </a:rPr>
              <a:t>Tiếng nào có chữ </a:t>
            </a:r>
            <a:r>
              <a:rPr lang="en-US" sz="3200">
                <a:solidFill>
                  <a:srgbClr val="FF0000"/>
                </a:solidFill>
              </a:rPr>
              <a:t>g</a:t>
            </a:r>
            <a:r>
              <a:rPr lang="en-US" sz="3200">
                <a:solidFill>
                  <a:srgbClr val="404040"/>
                </a:solidFill>
              </a:rPr>
              <a:t>? Tiếng nào có chữ </a:t>
            </a:r>
            <a:r>
              <a:rPr lang="en-US" sz="3200">
                <a:solidFill>
                  <a:srgbClr val="FF0000"/>
                </a:solidFill>
              </a:rPr>
              <a:t>gh</a:t>
            </a:r>
            <a:r>
              <a:rPr lang="en-US" sz="3200">
                <a:solidFill>
                  <a:srgbClr val="40404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524000" y="451885"/>
            <a:ext cx="2686493" cy="2142459"/>
            <a:chOff x="0" y="-76200"/>
            <a:chExt cx="2971800" cy="3196600"/>
          </a:xfrm>
        </p:grpSpPr>
        <p:pic>
          <p:nvPicPr>
            <p:cNvPr id="1026" name="Picture 2" descr="Tả ngôi nhà của em - Văn lớp 5 | VFO.V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68094"/>
              <a:ext cx="2971800" cy="3188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143000" y="1066800"/>
              <a:ext cx="1066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solidFill>
                    <a:srgbClr val="FF0000"/>
                  </a:solidFill>
                  <a:latin typeface="UTM Avo" panose="02040603050506020204" pitchFamily="18" charset="0"/>
                </a:rPr>
                <a:t>ua</a:t>
              </a:r>
            </a:p>
          </p:txBody>
        </p:sp>
        <p:pic>
          <p:nvPicPr>
            <p:cNvPr id="17" name="Picture 2" descr="Tả ngôi nhà của em - Văn lớp 5 | VFO.V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76200"/>
              <a:ext cx="2971800" cy="3188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1213702" y="704751"/>
              <a:ext cx="1066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solidFill>
                    <a:srgbClr val="FF0000"/>
                  </a:solidFill>
                  <a:latin typeface="UTM Avo" panose="02040603050506020204" pitchFamily="18" charset="0"/>
                </a:rPr>
                <a:t>g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315200" y="451884"/>
            <a:ext cx="3005972" cy="2301949"/>
            <a:chOff x="5791200" y="494414"/>
            <a:chExt cx="3048000" cy="2801776"/>
          </a:xfrm>
        </p:grpSpPr>
        <p:pic>
          <p:nvPicPr>
            <p:cNvPr id="3" name="Picture 2" descr="Tả ngôi nhà của em - Văn lớp 5 | VFO.V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494414"/>
              <a:ext cx="3048000" cy="2801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6938858" y="1226081"/>
              <a:ext cx="1143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solidFill>
                    <a:srgbClr val="FF0000"/>
                  </a:solidFill>
                  <a:latin typeface="UTM Avo" panose="02040603050506020204" pitchFamily="18" charset="0"/>
                </a:rPr>
                <a:t>gh</a:t>
              </a:r>
            </a:p>
          </p:txBody>
        </p:sp>
      </p:grpSp>
      <p:pic>
        <p:nvPicPr>
          <p:cNvPr id="19" name="Picture 1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30" b="99761" l="2907" r="975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5732"/>
            <a:ext cx="1025912" cy="997282"/>
          </a:xfrm>
          <a:prstGeom prst="rect">
            <a:avLst/>
          </a:prstGeom>
        </p:spPr>
      </p:pic>
      <p:pic>
        <p:nvPicPr>
          <p:cNvPr id="5" name="Picture 4">
            <a:hlinkClick r:id="rId7" action="ppaction://hlinksldjump">
              <a:snd r:embed="rId8" name="applause.wav"/>
            </a:hlinkClick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77585" y="2679289"/>
            <a:ext cx="1763661" cy="2001452"/>
          </a:xfrm>
          <a:prstGeom prst="rect">
            <a:avLst/>
          </a:prstGeom>
        </p:spPr>
      </p:pic>
      <p:sp>
        <p:nvSpPr>
          <p:cNvPr id="20" name="Cloud Callout 19"/>
          <p:cNvSpPr/>
          <p:nvPr/>
        </p:nvSpPr>
        <p:spPr>
          <a:xfrm>
            <a:off x="3831413" y="446452"/>
            <a:ext cx="892987" cy="430501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Cloud Callout 20"/>
          <p:cNvSpPr/>
          <p:nvPr/>
        </p:nvSpPr>
        <p:spPr>
          <a:xfrm>
            <a:off x="9807265" y="451883"/>
            <a:ext cx="870895" cy="435935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>
            <a:hlinkClick r:id="rId10" action="ppaction://hlinksldjump">
              <a:snd r:embed="rId8" name="applause.wav"/>
            </a:hlinkClick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24400" y="2679289"/>
            <a:ext cx="1932745" cy="1926055"/>
          </a:xfrm>
          <a:prstGeom prst="rect">
            <a:avLst/>
          </a:prstGeom>
        </p:spPr>
      </p:pic>
      <p:pic>
        <p:nvPicPr>
          <p:cNvPr id="7" name="Picture 6">
            <a:hlinkClick r:id="rId7" action="ppaction://hlinksldjump">
              <a:snd r:embed="rId8" name="applause.wav"/>
            </a:hlinkClick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88440" y="2701867"/>
            <a:ext cx="1978767" cy="1978874"/>
          </a:xfrm>
          <a:prstGeom prst="rect">
            <a:avLst/>
          </a:prstGeom>
        </p:spPr>
      </p:pic>
      <p:pic>
        <p:nvPicPr>
          <p:cNvPr id="22" name="Picture 21">
            <a:hlinkClick r:id="rId7" action="ppaction://hlinksldjump">
              <a:snd r:embed="rId8" name="applause.wav"/>
            </a:hlinkClick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89217" y="4777297"/>
            <a:ext cx="2061563" cy="1975356"/>
          </a:xfrm>
          <a:prstGeom prst="rect">
            <a:avLst/>
          </a:prstGeom>
        </p:spPr>
      </p:pic>
      <p:pic>
        <p:nvPicPr>
          <p:cNvPr id="23" name="Picture 22">
            <a:hlinkClick r:id="rId10" action="ppaction://hlinksldjump">
              <a:snd r:embed="rId8" name="applause.wav"/>
            </a:hlinkClick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74886" y="4777297"/>
            <a:ext cx="1882259" cy="1926055"/>
          </a:xfrm>
          <a:prstGeom prst="rect">
            <a:avLst/>
          </a:prstGeom>
        </p:spPr>
      </p:pic>
      <p:pic>
        <p:nvPicPr>
          <p:cNvPr id="24" name="Picture 23">
            <a:hlinkClick r:id="rId7" action="ppaction://hlinksldjump">
              <a:snd r:embed="rId8" name="applause.wav"/>
            </a:hlinkClick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46043" y="4732707"/>
            <a:ext cx="2293727" cy="197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5129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717577" y="656560"/>
            <a:ext cx="5105400" cy="4428449"/>
            <a:chOff x="0" y="-76200"/>
            <a:chExt cx="2971800" cy="3196600"/>
          </a:xfrm>
        </p:grpSpPr>
        <p:pic>
          <p:nvPicPr>
            <p:cNvPr id="3" name="Picture 2" descr="Tả ngôi nhà của em - Văn lớp 5 | VFO.V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68094"/>
              <a:ext cx="2971800" cy="3188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143000" y="1066800"/>
              <a:ext cx="1066800" cy="494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solidFill>
                    <a:srgbClr val="FF0000"/>
                  </a:solidFill>
                  <a:latin typeface="UTM Avo" panose="02040603050506020204" pitchFamily="18" charset="0"/>
                </a:rPr>
                <a:t>ua</a:t>
              </a:r>
            </a:p>
          </p:txBody>
        </p:sp>
        <p:pic>
          <p:nvPicPr>
            <p:cNvPr id="5" name="Picture 2" descr="Tả ngôi nhà của em - Văn lớp 5 | VFO.V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76200"/>
              <a:ext cx="2971800" cy="3188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253888" y="991483"/>
              <a:ext cx="1066800" cy="645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>
                  <a:solidFill>
                    <a:srgbClr val="FF0000"/>
                  </a:solidFill>
                  <a:latin typeface="UTM Avo" panose="02040603050506020204" pitchFamily="18" charset="0"/>
                </a:rPr>
                <a:t>g</a:t>
              </a:r>
            </a:p>
          </p:txBody>
        </p:sp>
      </p:grpSp>
      <p:pic>
        <p:nvPicPr>
          <p:cNvPr id="7" name="Picture 4" descr="CH.B *✿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5226321"/>
            <a:ext cx="7010400" cy="1660112"/>
          </a:xfrm>
          <a:prstGeom prst="rect">
            <a:avLst/>
          </a:prstGeom>
          <a:noFill/>
        </p:spPr>
      </p:pic>
      <p:pic>
        <p:nvPicPr>
          <p:cNvPr id="8" name="Picture 2" descr=" 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10600" y="5344538"/>
            <a:ext cx="1905000" cy="1631410"/>
          </a:xfrm>
          <a:prstGeom prst="rect">
            <a:avLst/>
          </a:prstGeom>
          <a:noFill/>
        </p:spPr>
      </p:pic>
      <p:sp>
        <p:nvSpPr>
          <p:cNvPr id="9" name="Cloud Callout 8"/>
          <p:cNvSpPr/>
          <p:nvPr/>
        </p:nvSpPr>
        <p:spPr>
          <a:xfrm>
            <a:off x="7699744" y="408261"/>
            <a:ext cx="1123233" cy="798535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30" b="99761" l="2907" r="975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5732"/>
            <a:ext cx="1025912" cy="99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8108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02314142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123</Words>
  <Application>Microsoft Office PowerPoint</Application>
  <PresentationFormat>Custom</PresentationFormat>
  <Paragraphs>37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宋体</vt:lpstr>
      <vt:lpstr>UTM Avo</vt:lpstr>
      <vt:lpstr>VNI-Avo</vt:lpstr>
      <vt:lpstr>HP001 4 hàng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71</cp:revision>
  <dcterms:created xsi:type="dcterms:W3CDTF">2021-11-01T08:16:43Z</dcterms:created>
  <dcterms:modified xsi:type="dcterms:W3CDTF">2025-09-28T14:51:33Z</dcterms:modified>
</cp:coreProperties>
</file>