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  <p:sldMasterId id="2147483872" r:id="rId2"/>
  </p:sldMasterIdLst>
  <p:notesMasterIdLst>
    <p:notesMasterId r:id="rId15"/>
  </p:notesMasterIdLst>
  <p:sldIdLst>
    <p:sldId id="311" r:id="rId3"/>
    <p:sldId id="2728" r:id="rId4"/>
    <p:sldId id="2732" r:id="rId5"/>
    <p:sldId id="290" r:id="rId6"/>
    <p:sldId id="294" r:id="rId7"/>
    <p:sldId id="292" r:id="rId8"/>
    <p:sldId id="2731" r:id="rId9"/>
    <p:sldId id="295" r:id="rId10"/>
    <p:sldId id="2639" r:id="rId11"/>
    <p:sldId id="320" r:id="rId12"/>
    <p:sldId id="2733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1228" autoAdjust="0"/>
  </p:normalViewPr>
  <p:slideViewPr>
    <p:cSldViewPr snapToGrid="0">
      <p:cViewPr varScale="1">
        <p:scale>
          <a:sx n="68" d="100"/>
          <a:sy n="68" d="100"/>
        </p:scale>
        <p:origin x="6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D8D76-4F1F-40BC-A58B-769268D05A22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6C693-AB8B-4900-9775-1718A2918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4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Thiết</a:t>
            </a:r>
            <a:r>
              <a:rPr lang="en-US" altLang="zh-CN" dirty="0"/>
              <a:t> </a:t>
            </a:r>
            <a:r>
              <a:rPr lang="en-US" altLang="zh-CN" dirty="0" err="1"/>
              <a:t>kế</a:t>
            </a:r>
            <a:r>
              <a:rPr lang="en-US" altLang="zh-CN" dirty="0"/>
              <a:t>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0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62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6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13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839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9AF9B-E792-48C9-A4DB-0D0FC57A52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02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9EE25-A1EE-1CDC-338B-FEE7F77A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08EF9D-53CA-BFA5-78B7-7D0EBE9F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A4F67-A98A-ACF3-F2DD-15DA5B1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E3F10-2826-9957-7E6A-2CE92DC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B99F-EC46-B789-54CE-DE39713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0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2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C22412-2E69-4246-AB70-82CA6493FF5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C3DA26-EAD9-4FFD-8D95-88E52F4506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042391"/>
      </p:ext>
    </p:extLst>
  </p:cSld>
  <p:clrMapOvr>
    <a:masterClrMapping/>
  </p:clrMapOvr>
  <p:transition spd="slow" advClick="0" advTm="2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7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69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79570E-36F1-4B41-9584-E42297764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4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7CA579D-0FDE-4C36-9BC1-398856CCD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87" r="11987" b="17798"/>
          <a:stretch/>
        </p:blipFill>
        <p:spPr>
          <a:xfrm>
            <a:off x="1" y="757612"/>
            <a:ext cx="12191999" cy="610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9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antai, nyaman, negara selatan, istirahat makan siang, penyembuhan,  frekuensi solfegio, BGM - YouTube">
            <a:extLst>
              <a:ext uri="{FF2B5EF4-FFF2-40B4-BE49-F238E27FC236}">
                <a16:creationId xmlns:a16="http://schemas.microsoft.com/office/drawing/2014/main" id="{F2BC2AE7-FA69-4D81-97DC-D4ED912621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02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230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66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2103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55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2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692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872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156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476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810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699A3-3BC9-3490-322E-6A48C05D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3FC12-2455-7DB3-D653-28D1DEF2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06C4D-C7E5-1E08-2512-B6F7BDE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4DF0-CCFB-D07B-93D1-79AB4A1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0C21-CD45-3ACE-0FC6-E66BA72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2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750C0-7C46-8353-1AE1-6CD58DA6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F9DF0-6513-E879-4D56-887E155C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D53086-5157-CC5D-23C9-A210755D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58B4A2-D8D2-8CF5-00F2-A213C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4C9DF1-1968-5B34-9A56-589E3C56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756A-7181-AD62-FE33-C64DF2B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02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A5A2A-4FD7-1AA7-9625-9266848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A0D4-1F11-FDAD-1FF9-CB5DD103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BA9E8E-30EE-04A6-4561-AFDD00326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BFE9D6-43F2-BBC5-B3F9-F7EA7A17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3BAA61-7482-3006-13D2-F84DF751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5D608-8BDD-A2DB-8899-ADCDAC6A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44D90-D902-9291-77BB-83FDD42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DAB795-F41F-CEA8-A0C9-4E4185CF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47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B6883-2750-9E50-AE7B-3608BF3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F4FD-8B3D-2DF2-415D-7D8B1CAF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E9A68C-350F-0D70-E3AE-E0287E20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40E753-6D45-3879-2B7A-58C7167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69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3521E-F69A-2743-3EE5-5090CC0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39FA-4953-0C5F-9FCB-CDFC58EE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84C10E-475A-0D07-9526-2E9FCA9E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B54A-50CB-A701-C1FD-67B96F3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6445F-0245-2635-D1D4-BACACD90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3985CD-914E-71CA-A006-C0D33C84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77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0214D-08C1-5F71-64C7-48882C8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8C5825-0F03-FAE2-86BF-970EC702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B3394-9A39-90C2-723F-4C7D7562F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546F03-521A-C110-A1B0-205402F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C8F985-5352-4F97-E42A-364EB38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93D9A-017E-7200-5AF4-3BA24C9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6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F0388-7CF8-E479-9748-F29CD1F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637F33-AF1A-8161-A565-8E7D8C3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15DDA-8762-1758-F638-6417154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90A9A-CB74-6BE4-BE19-3A44E4EA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6206-0172-B0FB-3404-58BF251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55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5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AA8D0D8-2C33-467B-876D-B0AE37E19D94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23D7-9F98-4745-9AB7-E61F100F41C7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0BDC-379E-4DD2-83C4-35F30E35AB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43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4" y="2408772"/>
            <a:ext cx="8565622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5089" y="1281425"/>
            <a:ext cx="7463928" cy="4820992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" y="-1120941"/>
            <a:ext cx="10262711" cy="783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F2E2AE-BAE7-3CEB-7203-DF2792FC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246" y="1687366"/>
            <a:ext cx="607823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956" y="23337"/>
            <a:ext cx="12269912" cy="681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1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3115220" y="388980"/>
            <a:ext cx="8145518" cy="4052642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Bold" panose="020B080000000000000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095" y="0"/>
            <a:ext cx="9181372" cy="4706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07BE3A-8D29-FDC1-0C44-2A116524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7" y="1572370"/>
            <a:ext cx="3764485" cy="524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A8642EDD-4AB3-4FA3-AED8-26FC8E7133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742" l="9947" r="89876">
                        <a14:foregroundMark x1="34813" y1="32581" x2="42984" y2="33065"/>
                        <a14:foregroundMark x1="34281" y1="31290" x2="54529" y2="33548"/>
                        <a14:foregroundMark x1="49201" y1="28226" x2="52931" y2="35645"/>
                        <a14:foregroundMark x1="30018" y1="91935" x2="36767" y2="91452"/>
                        <a14:foregroundMark x1="49201" y1="91935" x2="54529" y2="92742"/>
                        <a14:foregroundMark x1="46359" y1="43065" x2="51510" y2="53548"/>
                        <a14:foregroundMark x1="45293" y1="38710" x2="50089" y2="53548"/>
                        <a14:backgroundMark x1="65897" y1="7258" x2="84725" y2="32097"/>
                        <a14:backgroundMark x1="74600" y1="20323" x2="81350" y2="28226"/>
                        <a14:backgroundMark x1="66430" y1="15161" x2="74067" y2="233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108" y="3681776"/>
            <a:ext cx="3059413" cy="3369157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956317-251D-47CB-8F06-3B5A212B2214}"/>
              </a:ext>
            </a:extLst>
          </p:cNvPr>
          <p:cNvSpPr/>
          <p:nvPr/>
        </p:nvSpPr>
        <p:spPr>
          <a:xfrm>
            <a:off x="1938733" y="597833"/>
            <a:ext cx="8314535" cy="1085147"/>
          </a:xfrm>
          <a:prstGeom prst="roundRect">
            <a:avLst/>
          </a:prstGeom>
          <a:solidFill>
            <a:srgbClr val="FFEFBD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M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quét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nhà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图片 3">
            <a:extLst>
              <a:ext uri="{FF2B5EF4-FFF2-40B4-BE49-F238E27FC236}">
                <a16:creationId xmlns:a16="http://schemas.microsoft.com/office/drawing/2014/main" id="{07FF1C4C-13EF-41E8-9BBE-AB051E741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306" y="1416517"/>
            <a:ext cx="7188487" cy="56344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B667531-570C-4EA2-B691-552ABE124DB1}"/>
              </a:ext>
            </a:extLst>
          </p:cNvPr>
          <p:cNvSpPr txBox="1"/>
          <p:nvPr/>
        </p:nvSpPr>
        <p:spPr>
          <a:xfrm>
            <a:off x="3846518" y="2992221"/>
            <a:ext cx="472244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609585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nói </a:t>
            </a:r>
            <a:r>
              <a:rPr lang="vi-VN" sz="3200" b="1" dirty="0">
                <a:solidFill>
                  <a:srgbClr val="0000FF"/>
                </a:solidFill>
                <a:latin typeface="+mj-lt"/>
                <a:cs typeface="Calibri" panose="020F0502020204030204" pitchFamily="34" charset="0"/>
              </a:rPr>
              <a:t>những việc em đã làm ở gia đình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77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7204" y="452486"/>
            <a:ext cx="9096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anose="020B0603050302020204" pitchFamily="34" charset="-93"/>
              </a:rPr>
              <a:t>Thứ Sáu ngày 10 tháng 10 năm 2025</a:t>
            </a:r>
          </a:p>
          <a:p>
            <a:pPr algn="ctr"/>
            <a:r>
              <a:rPr lang="vi-VN" sz="3200" b="1" dirty="0" smtClean="0">
                <a:latin typeface="HP001 4 hàng" panose="020B0603050302020204" pitchFamily="34" charset="-93"/>
              </a:rPr>
              <a:t>Tiếng Việt ( Luyện viết đoạn )</a:t>
            </a:r>
          </a:p>
          <a:p>
            <a:pPr algn="ctr"/>
            <a:r>
              <a:rPr lang="vi-VN" sz="3200" b="1" dirty="0">
                <a:latin typeface="HP001 4 hàng" panose="020B0603050302020204" pitchFamily="34" charset="-93"/>
              </a:rPr>
              <a:t>Viết thời gian biểu. Đọc mở rộng</a:t>
            </a:r>
          </a:p>
        </p:txBody>
      </p:sp>
      <p:sp>
        <p:nvSpPr>
          <p:cNvPr id="5" name="出自【趣你的PPT】(微信:qunideppt)：最优质的PPT资源库">
            <a:extLst>
              <a:ext uri="{FF2B5EF4-FFF2-40B4-BE49-F238E27FC236}">
                <a16:creationId xmlns:a16="http://schemas.microsoft.com/office/drawing/2014/main" id="{D0E97E56-A1B3-4CAE-9286-E942FDF126C4}"/>
              </a:ext>
            </a:extLst>
          </p:cNvPr>
          <p:cNvSpPr txBox="1"/>
          <p:nvPr/>
        </p:nvSpPr>
        <p:spPr>
          <a:xfrm>
            <a:off x="99579" y="2022146"/>
            <a:ext cx="1129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1. Quan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tranh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kể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lại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hoạt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động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bạn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-93"/>
                <a:ea typeface="微软雅黑" panose="020B0503020204020204" pitchFamily="34" charset="-122"/>
                <a:cs typeface="Arial" panose="020B0604020202020204" pitchFamily="34" charset="0"/>
              </a:rPr>
              <a:t> Nam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-93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A40018-426A-447E-82A3-585F50090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6" y="2488677"/>
            <a:ext cx="7505065" cy="3672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A675E3D-6BDE-469F-9751-DCE6EB949110}"/>
              </a:ext>
            </a:extLst>
          </p:cNvPr>
          <p:cNvSpPr/>
          <p:nvPr/>
        </p:nvSpPr>
        <p:spPr>
          <a:xfrm>
            <a:off x="7482833" y="3198945"/>
            <a:ext cx="3835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rPr>
              <a:t>Thảo</a:t>
            </a:r>
            <a:r>
              <a:rPr kumimoji="0" lang="en-US" sz="3600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rPr>
              <a:t>luận</a:t>
            </a:r>
            <a:r>
              <a:rPr kumimoji="0" lang="en-US" sz="3600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rPr>
              <a:t>nhóm</a:t>
            </a:r>
            <a:r>
              <a:rPr kumimoji="0" lang="en-US" sz="3600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杨任东竹石体-Semibold"/>
                <a:cs typeface="Arial" panose="020B0604020202020204" pitchFamily="34" charset="0"/>
                <a:sym typeface="Arial"/>
              </a:rPr>
              <a:t>đôi</a:t>
            </a:r>
            <a:endParaRPr kumimoji="0" lang="en-US" sz="3600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杨任东竹石体-Semibold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250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5C61F-8C1E-47CA-BF07-7F8FE0400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303" y="601157"/>
            <a:ext cx="8091376" cy="5532313"/>
          </a:xfrm>
          <a:prstGeom prst="rect">
            <a:avLst/>
          </a:prstGeom>
        </p:spPr>
      </p:pic>
      <p:sp>
        <p:nvSpPr>
          <p:cNvPr id="21" name="Cloud Callout 6">
            <a:extLst>
              <a:ext uri="{FF2B5EF4-FFF2-40B4-BE49-F238E27FC236}">
                <a16:creationId xmlns:a16="http://schemas.microsoft.com/office/drawing/2014/main" id="{6B396798-A585-441C-A345-829773CCCD31}"/>
              </a:ext>
            </a:extLst>
          </p:cNvPr>
          <p:cNvSpPr/>
          <p:nvPr/>
        </p:nvSpPr>
        <p:spPr>
          <a:xfrm>
            <a:off x="333828" y="922470"/>
            <a:ext cx="2647315" cy="1278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7 giờ, bạn Nam đi học</a:t>
            </a:r>
          </a:p>
        </p:txBody>
      </p:sp>
      <p:sp>
        <p:nvSpPr>
          <p:cNvPr id="22" name="Cloud Callout 7">
            <a:extLst>
              <a:ext uri="{FF2B5EF4-FFF2-40B4-BE49-F238E27FC236}">
                <a16:creationId xmlns:a16="http://schemas.microsoft.com/office/drawing/2014/main" id="{8BE5B251-700F-46FF-AFB0-A8453BDD275D}"/>
              </a:ext>
            </a:extLst>
          </p:cNvPr>
          <p:cNvSpPr/>
          <p:nvPr/>
        </p:nvSpPr>
        <p:spPr>
          <a:xfrm>
            <a:off x="10295641" y="891989"/>
            <a:ext cx="2707640" cy="133921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học bài lúc 8 giờ sáng</a:t>
            </a:r>
          </a:p>
        </p:txBody>
      </p:sp>
      <p:sp>
        <p:nvSpPr>
          <p:cNvPr id="23" name="Cloud Callout 8">
            <a:extLst>
              <a:ext uri="{FF2B5EF4-FFF2-40B4-BE49-F238E27FC236}">
                <a16:creationId xmlns:a16="http://schemas.microsoft.com/office/drawing/2014/main" id="{6E7764D8-16CA-4C58-BC49-4D57D7BD0D8A}"/>
              </a:ext>
            </a:extLst>
          </p:cNvPr>
          <p:cNvSpPr/>
          <p:nvPr/>
        </p:nvSpPr>
        <p:spPr>
          <a:xfrm>
            <a:off x="333828" y="3158360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Lúc 9 giờ 30 phút, nam và các bạn ra chơi</a:t>
            </a:r>
          </a:p>
        </p:txBody>
      </p:sp>
      <p:sp>
        <p:nvSpPr>
          <p:cNvPr id="24" name="Cloud Callout 9">
            <a:extLst>
              <a:ext uri="{FF2B5EF4-FFF2-40B4-BE49-F238E27FC236}">
                <a16:creationId xmlns:a16="http://schemas.microsoft.com/office/drawing/2014/main" id="{2A274FC9-C27D-4510-959D-687DA62A1D48}"/>
              </a:ext>
            </a:extLst>
          </p:cNvPr>
          <p:cNvSpPr/>
          <p:nvPr/>
        </p:nvSpPr>
        <p:spPr>
          <a:xfrm>
            <a:off x="9854475" y="3382552"/>
            <a:ext cx="2707640" cy="19685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Nam ăn trưa ở trường lúc 11 giờ 30 phút</a:t>
            </a:r>
          </a:p>
        </p:txBody>
      </p:sp>
    </p:spTree>
    <p:extLst>
      <p:ext uri="{BB962C8B-B14F-4D97-AF65-F5344CB8AC3E}">
        <p14:creationId xmlns:p14="http://schemas.microsoft.com/office/powerpoint/2010/main" val="3265804346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 descr="A picture containing toy, doll, indoor, dark&#10;&#10;Description automatically generated">
            <a:extLst>
              <a:ext uri="{FF2B5EF4-FFF2-40B4-BE49-F238E27FC236}">
                <a16:creationId xmlns:a16="http://schemas.microsoft.com/office/drawing/2014/main" id="{B1390912-51A5-419D-93D4-1F6B8660C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93223" y="2601446"/>
            <a:ext cx="2239348" cy="378133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7B9E360A-206C-4C11-9050-398FA7E222BD}"/>
              </a:ext>
            </a:extLst>
          </p:cNvPr>
          <p:cNvSpPr/>
          <p:nvPr/>
        </p:nvSpPr>
        <p:spPr>
          <a:xfrm>
            <a:off x="2222205" y="659219"/>
            <a:ext cx="6889897" cy="2020186"/>
          </a:xfrm>
          <a:prstGeom prst="wedgeEllipseCallout">
            <a:avLst>
              <a:gd name="adj1" fmla="val 39527"/>
              <a:gd name="adj2" fmla="val 65885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98561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出自【趣你的PPT】(微信:qunideppt)：最优质的PPT资源库">
            <a:extLst>
              <a:ext uri="{FF2B5EF4-FFF2-40B4-BE49-F238E27FC236}">
                <a16:creationId xmlns:a16="http://schemas.microsoft.com/office/drawing/2014/main" id="{D0E97E56-A1B3-4CAE-9286-E942FDF126C4}"/>
              </a:ext>
            </a:extLst>
          </p:cNvPr>
          <p:cNvSpPr txBox="1"/>
          <p:nvPr/>
        </p:nvSpPr>
        <p:spPr>
          <a:xfrm>
            <a:off x="333828" y="417793"/>
            <a:ext cx="11000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2.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thời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khóa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biểu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em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lúc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5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giờ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chiều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lúc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đi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ngủ</a:t>
            </a:r>
            <a:r>
              <a:rPr lang="en-US" altLang="zh-CN" sz="4000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?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44BA666-FA80-4710-AA5F-B492BF84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66743"/>
              </p:ext>
            </p:extLst>
          </p:nvPr>
        </p:nvGraphicFramePr>
        <p:xfrm>
          <a:off x="2817628" y="2541181"/>
          <a:ext cx="7442791" cy="31578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18722">
                  <a:extLst>
                    <a:ext uri="{9D8B030D-6E8A-4147-A177-3AD203B41FA5}">
                      <a16:colId xmlns:a16="http://schemas.microsoft.com/office/drawing/2014/main" val="3921973395"/>
                    </a:ext>
                  </a:extLst>
                </a:gridCol>
                <a:gridCol w="4824069">
                  <a:extLst>
                    <a:ext uri="{9D8B030D-6E8A-4147-A177-3AD203B41FA5}">
                      <a16:colId xmlns:a16="http://schemas.microsoft.com/office/drawing/2014/main" val="2634520045"/>
                    </a:ext>
                  </a:extLst>
                </a:gridCol>
              </a:tblGrid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effectLst/>
                        </a:rPr>
                        <a:t>Thời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gian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</a:rPr>
                        <a:t>Hoạt động</a:t>
                      </a:r>
                      <a:endParaRPr lang="en-US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969602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17:00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Đi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học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4000" dirty="0" err="1">
                          <a:solidFill>
                            <a:srgbClr val="002060"/>
                          </a:solidFill>
                          <a:effectLst/>
                        </a:rPr>
                        <a:t>về</a:t>
                      </a: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04533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87716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18510"/>
                  </a:ext>
                </a:extLst>
              </a:tr>
              <a:tr h="6315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solidFill>
                            <a:srgbClr val="002060"/>
                          </a:solidFill>
                          <a:effectLst/>
                        </a:rPr>
                        <a:t>…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41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742860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23645B-0741-5A42-F968-11431145C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8832" y="436562"/>
            <a:ext cx="64293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55093"/>
      </p:ext>
    </p:extLst>
  </p:cSld>
  <p:clrMapOvr>
    <a:masterClrMapping/>
  </p:clrMapOvr>
  <p:transition spd="slow" advTm="2000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D92AB-0F7E-44C5-A157-79A54387C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86023"/>
              </p:ext>
            </p:extLst>
          </p:nvPr>
        </p:nvGraphicFramePr>
        <p:xfrm>
          <a:off x="3567223" y="1280160"/>
          <a:ext cx="7756452" cy="359664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3878226">
                  <a:extLst>
                    <a:ext uri="{9D8B030D-6E8A-4147-A177-3AD203B41FA5}">
                      <a16:colId xmlns:a16="http://schemas.microsoft.com/office/drawing/2014/main" val="3927376709"/>
                    </a:ext>
                  </a:extLst>
                </a:gridCol>
                <a:gridCol w="3878226">
                  <a:extLst>
                    <a:ext uri="{9D8B030D-6E8A-4147-A177-3AD203B41FA5}">
                      <a16:colId xmlns:a16="http://schemas.microsoft.com/office/drawing/2014/main" val="3441687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Thời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gian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Hoạt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động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87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về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5213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17:30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tắm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981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18: 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3600" dirty="0">
                          <a:effectLst/>
                        </a:rPr>
                        <a:t>Ăn cơm tối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707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19:00 - 21:00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Học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bài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848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22:00</a:t>
                      </a: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ngủ</a:t>
                      </a:r>
                      <a:endParaRPr lang="en-US" sz="3600" dirty="0">
                        <a:effectLst/>
                      </a:endParaRPr>
                    </a:p>
                  </a:txBody>
                  <a:tcPr marL="25400" marR="254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73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892498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1508" t="-148" r="1429" b="148"/>
          <a:stretch/>
        </p:blipFill>
        <p:spPr>
          <a:xfrm>
            <a:off x="-30480" y="-10160"/>
            <a:ext cx="1242568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C59A46-EEAC-48AA-8D9F-D551FFBFDC3D}"/>
              </a:ext>
            </a:extLst>
          </p:cNvPr>
          <p:cNvSpPr/>
          <p:nvPr/>
        </p:nvSpPr>
        <p:spPr>
          <a:xfrm>
            <a:off x="333828" y="232229"/>
            <a:ext cx="11727543" cy="627017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893F-FD89-4B3E-B292-D70139269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579527"/>
            <a:ext cx="3054361" cy="531617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FD2EC0-B5A5-4427-A28A-4DC964C7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79316"/>
              </p:ext>
            </p:extLst>
          </p:nvPr>
        </p:nvGraphicFramePr>
        <p:xfrm>
          <a:off x="3157870" y="946404"/>
          <a:ext cx="8378456" cy="48971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4189228">
                  <a:extLst>
                    <a:ext uri="{9D8B030D-6E8A-4147-A177-3AD203B41FA5}">
                      <a16:colId xmlns:a16="http://schemas.microsoft.com/office/drawing/2014/main" val="2821144610"/>
                    </a:ext>
                  </a:extLst>
                </a:gridCol>
                <a:gridCol w="4189228">
                  <a:extLst>
                    <a:ext uri="{9D8B030D-6E8A-4147-A177-3AD203B41FA5}">
                      <a16:colId xmlns:a16="http://schemas.microsoft.com/office/drawing/2014/main" val="3903010879"/>
                    </a:ext>
                  </a:extLst>
                </a:gridCol>
              </a:tblGrid>
              <a:tr h="59663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Thời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gian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effectLst/>
                        </a:rPr>
                        <a:t>Hoạt</a:t>
                      </a:r>
                      <a:r>
                        <a:rPr lang="en-US" sz="3600" b="1" dirty="0">
                          <a:effectLst/>
                        </a:rPr>
                        <a:t> </a:t>
                      </a:r>
                      <a:r>
                        <a:rPr lang="en-US" sz="3600" b="1" dirty="0" err="1">
                          <a:effectLst/>
                        </a:rPr>
                        <a:t>động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699048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 dirty="0">
                          <a:effectLst/>
                        </a:rPr>
                        <a:t>17:00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Đi học về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519755721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17:15 - 17:30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Đi tắm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206741319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17:30 - 18:30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vi-VN" sz="3600">
                          <a:effectLst/>
                        </a:rPr>
                        <a:t>Chơi đồ chơi</a:t>
                      </a:r>
                      <a:endParaRPr lang="vi-VN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223525641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18:30 - 19:00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Ăn tối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604798025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19:00 - 20:30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Học bài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116339327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20:30 - 21:00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Vệ sinh cá nhân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2585434236"/>
                  </a:ext>
                </a:extLst>
              </a:tr>
              <a:tr h="596631">
                <a:tc>
                  <a:txBody>
                    <a:bodyPr/>
                    <a:lstStyle/>
                    <a:p>
                      <a:r>
                        <a:rPr lang="en-US" sz="3600">
                          <a:effectLst/>
                        </a:rPr>
                        <a:t>21:00</a:t>
                      </a:r>
                      <a:endParaRPr lang="en-US" sz="360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effectLst/>
                        </a:rPr>
                        <a:t>Đi</a:t>
                      </a:r>
                      <a:r>
                        <a:rPr lang="en-US" sz="3600" dirty="0">
                          <a:effectLst/>
                        </a:rPr>
                        <a:t> </a:t>
                      </a:r>
                      <a:r>
                        <a:rPr lang="en-US" sz="3600" dirty="0" err="1">
                          <a:effectLst/>
                        </a:rPr>
                        <a:t>ngủ</a:t>
                      </a:r>
                      <a:endParaRPr lang="en-US" sz="3600" dirty="0">
                        <a:effectLst/>
                        <a:latin typeface="inherit"/>
                      </a:endParaRPr>
                    </a:p>
                  </a:txBody>
                  <a:tcPr marL="31750" marR="31750" marT="31750" marB="31750" anchor="ctr"/>
                </a:tc>
                <a:extLst>
                  <a:ext uri="{0D108BD9-81ED-4DB2-BD59-A6C34878D82A}">
                    <a16:rowId xmlns:a16="http://schemas.microsoft.com/office/drawing/2014/main" val="3417205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538442"/>
      </p:ext>
    </p:extLst>
  </p:cSld>
  <p:clrMapOvr>
    <a:masterClrMapping/>
  </p:clrMapOvr>
  <p:transition spd="slow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216</Words>
  <Application>Microsoft Office PowerPoint</Application>
  <PresentationFormat>Widescreen</PresentationFormat>
  <Paragraphs>59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Arial-Rounded</vt:lpstr>
      <vt:lpstr>Calibri</vt:lpstr>
      <vt:lpstr>HP001 4 hàng</vt:lpstr>
      <vt:lpstr>inherit</vt:lpstr>
      <vt:lpstr>Times New Roman</vt:lpstr>
      <vt:lpstr>思源黑体 CN Bold</vt:lpstr>
      <vt:lpstr>杨任东竹石体-Semibold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 .</cp:lastModifiedBy>
  <cp:revision>22</cp:revision>
  <dcterms:created xsi:type="dcterms:W3CDTF">2021-07-28T05:24:49Z</dcterms:created>
  <dcterms:modified xsi:type="dcterms:W3CDTF">2025-10-05T13:12:39Z</dcterms:modified>
</cp:coreProperties>
</file>