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78" r:id="rId2"/>
    <p:sldMasterId id="2147483690" r:id="rId3"/>
    <p:sldMasterId id="2147483720" r:id="rId4"/>
    <p:sldMasterId id="2147483726" r:id="rId5"/>
    <p:sldMasterId id="2147483738" r:id="rId6"/>
    <p:sldMasterId id="2147483750" r:id="rId7"/>
    <p:sldMasterId id="2147483762" r:id="rId8"/>
    <p:sldMasterId id="2147483786" r:id="rId9"/>
    <p:sldMasterId id="2147483799" r:id="rId10"/>
  </p:sldMasterIdLst>
  <p:notesMasterIdLst>
    <p:notesMasterId r:id="rId26"/>
  </p:notesMasterIdLst>
  <p:sldIdLst>
    <p:sldId id="2007577123" r:id="rId11"/>
    <p:sldId id="2007577194" r:id="rId12"/>
    <p:sldId id="2007577195" r:id="rId13"/>
    <p:sldId id="292" r:id="rId14"/>
    <p:sldId id="281" r:id="rId15"/>
    <p:sldId id="297" r:id="rId16"/>
    <p:sldId id="259" r:id="rId17"/>
    <p:sldId id="273" r:id="rId18"/>
    <p:sldId id="275" r:id="rId19"/>
    <p:sldId id="747" r:id="rId20"/>
    <p:sldId id="276" r:id="rId21"/>
    <p:sldId id="304" r:id="rId22"/>
    <p:sldId id="333" r:id="rId23"/>
    <p:sldId id="274" r:id="rId24"/>
    <p:sldId id="39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162" autoAdjust="0"/>
  </p:normalViewPr>
  <p:slideViewPr>
    <p:cSldViewPr snapToGrid="0">
      <p:cViewPr varScale="1">
        <p:scale>
          <a:sx n="63" d="100"/>
          <a:sy n="63" d="100"/>
        </p:scale>
        <p:origin x="804" y="52"/>
      </p:cViewPr>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FD0C62-88F5-4FC6-A723-2A0999D116D6}" type="datetimeFigureOut">
              <a:rPr lang="en-US" smtClean="0"/>
              <a:t>10/5/2025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3C12A6-C34A-42CA-9DEF-8592B2B9236C}" type="slidenum">
              <a:rPr lang="en-US" smtClean="0"/>
              <a:t>‹#›</a:t>
            </a:fld>
            <a:endParaRPr lang="en-US"/>
          </a:p>
        </p:txBody>
      </p:sp>
    </p:spTree>
    <p:extLst>
      <p:ext uri="{BB962C8B-B14F-4D97-AF65-F5344CB8AC3E}">
        <p14:creationId xmlns:p14="http://schemas.microsoft.com/office/powerpoint/2010/main" val="2800739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B45B09-9925-40DA-952F-CBB84BE264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9774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lvl="0" eaLnBrk="1" hangingPunct="1"/>
            <a:endParaRPr lang="en-US" alt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6</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幻灯片图像占位符 56321"/>
          <p:cNvSpPr>
            <a:spLocks noGrp="1" noRot="1" noChangeAspect="1" noTextEdit="1"/>
          </p:cNvSpPr>
          <p:nvPr>
            <p:ph type="sldImg"/>
          </p:nvPr>
        </p:nvSpPr>
        <p:spPr/>
      </p:sp>
      <p:sp>
        <p:nvSpPr>
          <p:cNvPr id="34819" name="文本占位符 56322"/>
          <p:cNvSpPr>
            <a:spLocks noGrp="1"/>
          </p:cNvSpPr>
          <p:nvPr>
            <p:ph type="body" idx="1"/>
          </p:nvPr>
        </p:nvSpPr>
        <p:spPr/>
        <p:txBody>
          <a:bodyPr wrap="square" lIns="91440" tIns="45720" rIns="91440" bIns="45720" anchor="t" anchorCtr="0"/>
          <a:lstStyle/>
          <a:p>
            <a:pPr lvl="0" eaLnBrk="1" hangingPunct="1"/>
            <a:endParaRPr dirty="0"/>
          </a:p>
        </p:txBody>
      </p:sp>
      <p:sp>
        <p:nvSpPr>
          <p:cNvPr id="34820"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963710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4F556B-8FEB-48C1-B5F8-F58043FC43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857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6587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170022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598136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22899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1586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7731301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1228393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4202132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63804331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85808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4613955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noProof="1"/>
              <a:t>Click to edit Master title style</a:t>
            </a:r>
          </a:p>
        </p:txBody>
      </p:sp>
      <p:sp>
        <p:nvSpPr>
          <p:cNvPr id="3" name="Content Placeholder 2"/>
          <p:cNvSpPr>
            <a:spLocks noGrp="1"/>
          </p:cNvSpPr>
          <p:nvPr>
            <p:ph idx="1"/>
          </p:nvPr>
        </p:nvSpPr>
        <p:spPr/>
        <p:txBody>
          <a:bodyPr/>
          <a:lstStyle/>
          <a:p>
            <a:pPr lvl="0"/>
            <a:r>
              <a:rPr lang="en-US" noProof="1"/>
              <a:t>Edit Master text styles</a:t>
            </a:r>
          </a:p>
          <a:p>
            <a:pPr lvl="1"/>
            <a:r>
              <a:rPr lang="en-US" noProof="1"/>
              <a:t>Second level</a:t>
            </a:r>
          </a:p>
          <a:p>
            <a:pPr lvl="2"/>
            <a:r>
              <a:rPr lang="en-US" noProof="1"/>
              <a:t>Third level</a:t>
            </a:r>
          </a:p>
          <a:p>
            <a:pPr lvl="3"/>
            <a:r>
              <a:rPr lang="en-US" noProof="1"/>
              <a:t>Fourth level</a:t>
            </a:r>
          </a:p>
          <a:p>
            <a:pPr lvl="4"/>
            <a:r>
              <a:rPr lang="en-US" noProof="1"/>
              <a:t>Fifth level</a:t>
            </a:r>
          </a:p>
        </p:txBody>
      </p:sp>
      <p:sp>
        <p:nvSpPr>
          <p:cNvPr id="4" name="Date Placeholder 3"/>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10/5/2025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5" name="Footer Placeholder 4"/>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6" name="Slide Number Placeholder 5"/>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39608414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28156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08308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54177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64629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06912297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33154546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299077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6272696"/>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294845"/>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C3B9FC4D-CC4F-491F-8057-34A1214837EB}"/>
              </a:ext>
            </a:extLst>
          </p:cNvPr>
          <p:cNvGrpSpPr/>
          <p:nvPr/>
        </p:nvGrpSpPr>
        <p:grpSpPr>
          <a:xfrm>
            <a:off x="-43451" y="0"/>
            <a:ext cx="12278902" cy="6858001"/>
            <a:chOff x="500344" y="619695"/>
            <a:chExt cx="12278902" cy="6858001"/>
          </a:xfrm>
        </p:grpSpPr>
        <p:sp>
          <p:nvSpPr>
            <p:cNvPr id="13" name="矩形: 圆角 12">
              <a:extLst>
                <a:ext uri="{FF2B5EF4-FFF2-40B4-BE49-F238E27FC236}">
                  <a16:creationId xmlns:a16="http://schemas.microsoft.com/office/drawing/2014/main" id="{CD2D8970-F433-414D-8F2F-F9D17F6D24A7}"/>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descr="图片包含 建筑物, 窗户&#10;&#10;自动生成的说明">
              <a:extLst>
                <a:ext uri="{FF2B5EF4-FFF2-40B4-BE49-F238E27FC236}">
                  <a16:creationId xmlns:a16="http://schemas.microsoft.com/office/drawing/2014/main" id="{FFCFEF86-6DC7-4F0A-A06B-2921658018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5" name="图片 4" descr="图片包含 屏幕截图&#10;&#10;自动生成的说明">
            <a:extLst>
              <a:ext uri="{FF2B5EF4-FFF2-40B4-BE49-F238E27FC236}">
                <a16:creationId xmlns:a16="http://schemas.microsoft.com/office/drawing/2014/main" id="{B1FC2EE2-DAF3-471C-9F1C-3A9E2253D2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9949" y="762000"/>
            <a:ext cx="9932103" cy="5254957"/>
          </a:xfrm>
          <a:prstGeom prst="rect">
            <a:avLst/>
          </a:prstGeom>
          <a:effectLst>
            <a:outerShdw blurRad="63500" dist="50800" dir="5400000" sx="101000" sy="101000" algn="t" rotWithShape="0">
              <a:prstClr val="black">
                <a:alpha val="13000"/>
              </a:prstClr>
            </a:outerShdw>
          </a:effectLst>
        </p:spPr>
      </p:pic>
      <p:pic>
        <p:nvPicPr>
          <p:cNvPr id="6" name="图片 5">
            <a:extLst>
              <a:ext uri="{FF2B5EF4-FFF2-40B4-BE49-F238E27FC236}">
                <a16:creationId xmlns:a16="http://schemas.microsoft.com/office/drawing/2014/main" id="{16EFF0B6-8CFA-4BFE-9D80-4E38E3F4C0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56006" y="219617"/>
            <a:ext cx="3491878" cy="732033"/>
          </a:xfrm>
          <a:prstGeom prst="rect">
            <a:avLst/>
          </a:prstGeom>
        </p:spPr>
      </p:pic>
      <p:sp>
        <p:nvSpPr>
          <p:cNvPr id="7" name="矩形: 圆角 6">
            <a:extLst>
              <a:ext uri="{FF2B5EF4-FFF2-40B4-BE49-F238E27FC236}">
                <a16:creationId xmlns:a16="http://schemas.microsoft.com/office/drawing/2014/main" id="{979286C8-4D4D-43A2-BD80-2F5E61E94188}"/>
              </a:ext>
            </a:extLst>
          </p:cNvPr>
          <p:cNvSpPr/>
          <p:nvPr/>
        </p:nvSpPr>
        <p:spPr>
          <a:xfrm>
            <a:off x="384768" y="217715"/>
            <a:ext cx="11422466" cy="6422572"/>
          </a:xfrm>
          <a:prstGeom prst="roundRect">
            <a:avLst>
              <a:gd name="adj" fmla="val 57"/>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a:extLst>
              <a:ext uri="{FF2B5EF4-FFF2-40B4-BE49-F238E27FC236}">
                <a16:creationId xmlns:a16="http://schemas.microsoft.com/office/drawing/2014/main" id="{A45FDE3B-9CE4-42CA-9CAE-58971F8C3609}"/>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descr="图片包含 玩具, 玩偶&#10;&#10;自动生成的说明">
            <a:extLst>
              <a:ext uri="{FF2B5EF4-FFF2-40B4-BE49-F238E27FC236}">
                <a16:creationId xmlns:a16="http://schemas.microsoft.com/office/drawing/2014/main" id="{31A8D379-E19A-4D25-9354-325C1E44A2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6594" y="4823849"/>
            <a:ext cx="1494799" cy="1621545"/>
          </a:xfrm>
          <a:prstGeom prst="rect">
            <a:avLst/>
          </a:prstGeom>
        </p:spPr>
      </p:pic>
    </p:spTree>
    <p:extLst>
      <p:ext uri="{BB962C8B-B14F-4D97-AF65-F5344CB8AC3E}">
        <p14:creationId xmlns:p14="http://schemas.microsoft.com/office/powerpoint/2010/main" val="1457198372"/>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bg>
      <p:bgPr>
        <a:blipFill rotWithShape="0">
          <a:blip r:embed="rId2"/>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BB962C8B-B14F-4D97-AF65-F5344CB8AC3E}" type="datetimeFigureOut">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10/5/2025</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3" name="Footer Placeholder 2"/>
          <p:cNvSpPr>
            <a:spLocks noGrp="1"/>
          </p:cNvSpPr>
          <p:nvPr>
            <p:ph type="ftr" sz="quarter" idx="3"/>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
        <p:nvSpPr>
          <p:cNvPr id="4" name="Slide Number Placeholder 3"/>
          <p:cNvSpPr>
            <a:spLocks noGrp="1"/>
          </p:cNvSpPr>
          <p:nvPr>
            <p:ph type="sldNum" sz="quarter" idx="4"/>
          </p:nvPr>
        </p:nvSpPr>
        <p:spPr>
          <a:xfrm>
            <a:off x="0" y="0"/>
            <a:ext cx="0" cy="0"/>
          </a:xfrm>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rPr>
              <a:t>‹#›</a:t>
            </a:fld>
            <a:endParaRPr kumimoji="0" lang="en-US" altLang="x-none" sz="1800" b="0" i="0" u="none" strike="noStrike" kern="1200" cap="none" spc="0" normalizeH="0" baseline="0" noProof="0" dirty="0">
              <a:ln>
                <a:noFill/>
              </a:ln>
              <a:solidFill>
                <a:prstClr val="black"/>
              </a:solidFill>
              <a:effectLst/>
              <a:uLnTx/>
              <a:uFillTx/>
              <a:latin typeface="Calibri" panose="020F0502020204030204" charset="0"/>
              <a:ea typeface="+mn-ea"/>
              <a:cs typeface="+mn-cs"/>
            </a:endParaRPr>
          </a:p>
        </p:txBody>
      </p:sp>
    </p:spTree>
    <p:extLst>
      <p:ext uri="{BB962C8B-B14F-4D97-AF65-F5344CB8AC3E}">
        <p14:creationId xmlns:p14="http://schemas.microsoft.com/office/powerpoint/2010/main" val="166887615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BB29B-02E5-44C1-896D-9796997ADF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5A44D4-2CE9-4BC5-94FA-2016D00234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3A4D96-D4C2-456B-BC80-B0F8E55A4446}"/>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41D015B6-C71E-41B8-8D7C-FD02590AC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B518A-B6CA-40FA-A4F2-2A483DC862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0029016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A1A26-E57F-4D27-8EE9-E139D4F3DD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3BD74F-A6A9-446D-8895-7905F73D0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3096B6-E30C-4D23-B9FF-C03DC6EE691A}"/>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8F9C1069-0F11-478A-A742-9D3A8FCE3E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379582-9C1C-4C97-B578-2AF1D9E974E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4283053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43DF2-8775-45A3-B568-67E1879834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F68F2D3-9763-4211-9CA2-CFAFCC0982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DB7D0F-62A8-4110-ADB2-09903FEEEC58}"/>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C0F5A414-55D3-4BF9-92F9-9855A2DB7A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B0456A-00D1-4278-AB89-D67B5D8DF423}"/>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9511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05D3-94F8-4C3A-9FCB-FBEC582157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5B0455-0598-4209-B1D0-5CD834DDF3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D91314-29B1-41E1-A1DB-D56E36E88A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FBEB4A-D8F3-4BAB-804A-5FAFCE4C955F}"/>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6" name="Footer Placeholder 5">
            <a:extLst>
              <a:ext uri="{FF2B5EF4-FFF2-40B4-BE49-F238E27FC236}">
                <a16:creationId xmlns:a16="http://schemas.microsoft.com/office/drawing/2014/main" id="{4C135DFC-AA01-45DF-B9AB-CD92F8F8C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26A60-65BA-40AF-B832-8B208E5927EA}"/>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16271425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77AFB-13BC-450B-BF0C-B8102FCBEB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4BBA1F-7C9C-4FD3-9B56-F139D2DEE9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0DBA7F-18A5-4404-8197-4CA3FA92D3E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D4C977-8293-4554-B681-7E525CFE6E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E22DAE-149F-45E1-9C1F-A298BDB31C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6DA6CB-FCF9-4413-8DEF-9C16A50238B3}"/>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8" name="Footer Placeholder 7">
            <a:extLst>
              <a:ext uri="{FF2B5EF4-FFF2-40B4-BE49-F238E27FC236}">
                <a16:creationId xmlns:a16="http://schemas.microsoft.com/office/drawing/2014/main" id="{C37857A5-9C0A-4F52-BE78-F2BAB8DF1B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C4967D-B4A4-4DFE-AC27-0E6D2A34E1FC}"/>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280523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4233E-9E66-48DD-B51D-48AFB66EAA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297A88-1381-42C2-975B-A201A18CF766}"/>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4" name="Footer Placeholder 3">
            <a:extLst>
              <a:ext uri="{FF2B5EF4-FFF2-40B4-BE49-F238E27FC236}">
                <a16:creationId xmlns:a16="http://schemas.microsoft.com/office/drawing/2014/main" id="{AE7259D3-C8CD-49EA-BC8E-B957D4EE84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74B5D1-FA28-4943-A6B0-B4E7DAD61507}"/>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4581858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FE1F8-D97A-4DD7-85BE-0842736378F4}"/>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3" name="Footer Placeholder 2">
            <a:extLst>
              <a:ext uri="{FF2B5EF4-FFF2-40B4-BE49-F238E27FC236}">
                <a16:creationId xmlns:a16="http://schemas.microsoft.com/office/drawing/2014/main" id="{2F410529-5F98-4967-B835-3D58EE4BD5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A432DA-B5C5-4FA8-A9BF-F3BEB2C40A0D}"/>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411488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F00C3-A75E-41B6-823F-A9BC053BBA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C119BC-5C9D-481A-A835-3D41D1EF0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FEF1BB-E4E0-4FA0-A70B-B975705773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6E1450-AADE-47DF-BECC-1779F070E4F4}"/>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6" name="Footer Placeholder 5">
            <a:extLst>
              <a:ext uri="{FF2B5EF4-FFF2-40B4-BE49-F238E27FC236}">
                <a16:creationId xmlns:a16="http://schemas.microsoft.com/office/drawing/2014/main" id="{DA6317DE-14EC-4087-9F2C-293759DBDC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A5C266-ED62-4CC6-9896-17540985F3AB}"/>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163619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7E028-2EAA-44ED-95DD-8EF30548E8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C2705C-4A4F-420D-BDEC-B38916676A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978377-E8DF-4198-8E8D-8A29EFAB61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B9164D-CFEF-45B7-8129-DD599AA3B8C3}"/>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6" name="Footer Placeholder 5">
            <a:extLst>
              <a:ext uri="{FF2B5EF4-FFF2-40B4-BE49-F238E27FC236}">
                <a16:creationId xmlns:a16="http://schemas.microsoft.com/office/drawing/2014/main" id="{F6C1EB80-189F-4A9D-9FD1-E493EA725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6A01E2-1D5A-43B8-8785-BF3D5D5B3370}"/>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455007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F575B-4FF4-4131-9D56-0FFDDDC54E5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916E8-44AD-4E27-9287-386CE0188D4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395E8B-17AA-4846-ACEB-46124BC7C028}"/>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4E4CC7DE-13EB-44E9-AE07-E9E889C140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86132A-3289-4CCD-BAA8-1D1C4296471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27961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813083"/>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AC6A8-D829-482F-89B8-E6EE20C2D6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F97D30-CB5A-4EFF-B455-DE08A0E5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EC9DF-C15E-4A1F-BFC0-B30F8D7402CF}"/>
              </a:ext>
            </a:extLst>
          </p:cNvPr>
          <p:cNvSpPr>
            <a:spLocks noGrp="1"/>
          </p:cNvSpPr>
          <p:nvPr>
            <p:ph type="dt" sz="half" idx="10"/>
          </p:nvPr>
        </p:nvSpPr>
        <p:spPr/>
        <p:txBody>
          <a:body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8534D057-3E0C-4CF9-860B-97A341166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76073-9D71-4938-AF6F-4D22C19C1292}"/>
              </a:ext>
            </a:extLst>
          </p:cNvPr>
          <p:cNvSpPr>
            <a:spLocks noGrp="1"/>
          </p:cNvSpPr>
          <p:nvPr>
            <p:ph type="sldNum" sz="quarter" idx="12"/>
          </p:nvPr>
        </p:nvSpPr>
        <p:spPr/>
        <p:txBody>
          <a:bodyPr/>
          <a:lstStyle/>
          <a:p>
            <a:fld id="{7BEE2C24-48EB-4E4A-A359-A84F0B139071}" type="slidenum">
              <a:rPr lang="en-US" smtClean="0"/>
              <a:t>‹#›</a:t>
            </a:fld>
            <a:endParaRPr lang="en-US"/>
          </a:p>
        </p:txBody>
      </p:sp>
    </p:spTree>
    <p:extLst>
      <p:ext uri="{BB962C8B-B14F-4D97-AF65-F5344CB8AC3E}">
        <p14:creationId xmlns:p14="http://schemas.microsoft.com/office/powerpoint/2010/main" val="31389013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A16E8-25CD-4BB1-A6F0-E393A17E44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19B8084-349B-4FC2-947A-F8EE070E64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6E99D30-1757-4D32-86E1-92DFD03D4BE4}"/>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4EC234D4-583E-4660-BE3D-19A6BFBD94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AB1A-66AC-4195-AC48-D2944A75669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1875729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9FE19-7B44-43E1-8139-5A35F7A3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C0F0F7-F4FC-4929-A30D-21A9560124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DDB78C-9449-4089-A5C6-C5F0047499E6}"/>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75D08A65-DEEF-430C-B3A4-39D34301A5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238D1-3019-42F4-98EE-16C088A1511F}"/>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8260199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B164D-742C-481D-B7F7-09A69C3B03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30C1808-4475-43F8-B50C-85D8419D9A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70A373-5D21-44E7-A0D0-F4C83E877650}"/>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CDF06F6A-7B47-4242-A617-4223BBAA3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539DA-64AD-4701-A414-B589CAD4EC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7421190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E2C76-58B4-408C-90E1-8A9238CC5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169C74-AA7C-419E-AF86-2F6E424982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E5BD10-B728-4E53-832A-8EB0ED0AE90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C9ACB0-D610-462C-AE3F-3BF002AF01D6}"/>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6" name="Footer Placeholder 5">
            <a:extLst>
              <a:ext uri="{FF2B5EF4-FFF2-40B4-BE49-F238E27FC236}">
                <a16:creationId xmlns:a16="http://schemas.microsoft.com/office/drawing/2014/main" id="{7E468270-48E7-45C0-863C-EA65D8E7C5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462B87-41ED-45C4-8644-082BC49C240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258075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D0284-4833-4142-A2C5-097589EFB3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DCD943F-B380-4685-BF76-0792428617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FC2714-D8F6-42DF-96BA-CBFE609D6A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6FDD81-4D7B-46C7-8E6E-3C23CB3F92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AD39AB-77B6-4860-9166-50D71C9A06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DA72BD-890B-4302-8631-349A6B378BCB}"/>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8" name="Footer Placeholder 7">
            <a:extLst>
              <a:ext uri="{FF2B5EF4-FFF2-40B4-BE49-F238E27FC236}">
                <a16:creationId xmlns:a16="http://schemas.microsoft.com/office/drawing/2014/main" id="{4E8BDE24-05C9-4C83-BBD3-89BD796DAB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DEF334-BE3A-44F5-B3B9-832D5D27F513}"/>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4312161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9519-3A6F-4452-A32A-E0264319B4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5A6D54-C5F2-40D0-B40B-081C92863BDB}"/>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4" name="Footer Placeholder 3">
            <a:extLst>
              <a:ext uri="{FF2B5EF4-FFF2-40B4-BE49-F238E27FC236}">
                <a16:creationId xmlns:a16="http://schemas.microsoft.com/office/drawing/2014/main" id="{E0D27A72-50B2-46CF-9866-4765DE99EF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463FE1-6658-4EDC-AD9E-56DBAEB857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2050329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0BA85D-CD57-45FA-9A60-EE88ED26FE3E}"/>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3" name="Footer Placeholder 2">
            <a:extLst>
              <a:ext uri="{FF2B5EF4-FFF2-40B4-BE49-F238E27FC236}">
                <a16:creationId xmlns:a16="http://schemas.microsoft.com/office/drawing/2014/main" id="{F0CC04A3-E4ED-4565-9D14-74B706C46E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616278-B3D0-464A-B2EA-CBD1C695D4F0}"/>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3999154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A3DB-79AC-47E6-B5A4-FBCD77AF10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046DEC-CE9C-4E08-B3D9-FEF5240ED4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13738-C579-41D1-A994-8EE073FDC2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732238-B2A6-4391-A2EB-B4E0830C711F}"/>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6" name="Footer Placeholder 5">
            <a:extLst>
              <a:ext uri="{FF2B5EF4-FFF2-40B4-BE49-F238E27FC236}">
                <a16:creationId xmlns:a16="http://schemas.microsoft.com/office/drawing/2014/main" id="{5537E6E1-13F2-4E43-B010-BAAF45B1F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FA5728-BD65-40E9-B183-950DD12BEBF1}"/>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31682730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2A5A-5BF7-4458-89A8-A1A4FDFE82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BCFE042-6127-4728-AAFB-0DE2C5241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1107BA-CB03-453F-A015-0596207AB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D3B46E-3248-4C2F-9EB2-B1352F1079E9}"/>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6" name="Footer Placeholder 5">
            <a:extLst>
              <a:ext uri="{FF2B5EF4-FFF2-40B4-BE49-F238E27FC236}">
                <a16:creationId xmlns:a16="http://schemas.microsoft.com/office/drawing/2014/main" id="{83976CE0-C550-433C-985A-742421A32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44B274-06DB-40BA-98C6-991505EDE4D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1473994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内容">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8194" name="图片 11"/>
          <p:cNvPicPr>
            <a:picLocks noChangeAspect="1"/>
          </p:cNvPicPr>
          <p:nvPr userDrawn="1"/>
        </p:nvPicPr>
        <p:blipFill>
          <a:blip r:embed="rId3"/>
          <a:stretch>
            <a:fillRect/>
          </a:stretch>
        </p:blipFill>
        <p:spPr>
          <a:xfrm>
            <a:off x="-2322512" y="-836612"/>
            <a:ext cx="13314362" cy="1577975"/>
          </a:xfrm>
          <a:prstGeom prst="rect">
            <a:avLst/>
          </a:prstGeom>
          <a:noFill/>
          <a:ln w="9525">
            <a:noFill/>
          </a:ln>
        </p:spPr>
      </p:pic>
      <p:pic>
        <p:nvPicPr>
          <p:cNvPr id="8195" name="图片 12"/>
          <p:cNvPicPr>
            <a:picLocks noChangeAspect="1"/>
          </p:cNvPicPr>
          <p:nvPr userDrawn="1"/>
        </p:nvPicPr>
        <p:blipFill>
          <a:blip r:embed="rId4"/>
          <a:stretch>
            <a:fillRect/>
          </a:stretch>
        </p:blipFill>
        <p:spPr>
          <a:xfrm>
            <a:off x="9791700" y="6021388"/>
            <a:ext cx="2400300" cy="958850"/>
          </a:xfrm>
          <a:prstGeom prst="rect">
            <a:avLst/>
          </a:prstGeom>
          <a:noFill/>
          <a:ln w="9525">
            <a:noFill/>
          </a:ln>
        </p:spPr>
      </p:pic>
    </p:spTree>
    <p:extLst>
      <p:ext uri="{BB962C8B-B14F-4D97-AF65-F5344CB8AC3E}">
        <p14:creationId xmlns:p14="http://schemas.microsoft.com/office/powerpoint/2010/main" val="185152206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831C-54BB-4599-9571-23054A6547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9E24A5-08CD-4B02-BB29-6E8F1A24D4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EBBF3F-DD74-4E05-A353-CEE7C8EC460F}"/>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28D59D5D-718E-4D76-BBE0-83D11DCCCF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B69DAB-2550-4237-83CC-5CDE96EF0E47}"/>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3030872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654CFC-4BFA-4658-86C6-5B8C9132D03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AA3B0A-3CB6-4A29-8BC6-76F8E4745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D4FAC7-03D0-4902-A08D-2BEFA2811C78}"/>
              </a:ext>
            </a:extLst>
          </p:cNvPr>
          <p:cNvSpPr>
            <a:spLocks noGrp="1"/>
          </p:cNvSpPr>
          <p:nvPr>
            <p:ph type="dt" sz="half" idx="10"/>
          </p:nvPr>
        </p:nvSpPr>
        <p:spPr/>
        <p:txBody>
          <a:body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09AB4FAC-D363-4558-9105-6DF82A1F4B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D952F6-F720-4C1E-9FF6-2DC74FC63DF8}"/>
              </a:ext>
            </a:extLst>
          </p:cNvPr>
          <p:cNvSpPr>
            <a:spLocks noGrp="1"/>
          </p:cNvSpPr>
          <p:nvPr>
            <p:ph type="sldNum" sz="quarter" idx="12"/>
          </p:nvPr>
        </p:nvSpPr>
        <p:spPr/>
        <p:txBody>
          <a:bodyPr/>
          <a:lstStyle/>
          <a:p>
            <a:fld id="{9D7A174A-BA5D-487B-A4AA-4DE5C8E60F51}" type="slidenum">
              <a:rPr lang="en-US" smtClean="0"/>
              <a:t>‹#›</a:t>
            </a:fld>
            <a:endParaRPr lang="en-US"/>
          </a:p>
        </p:txBody>
      </p:sp>
    </p:spTree>
    <p:extLst>
      <p:ext uri="{BB962C8B-B14F-4D97-AF65-F5344CB8AC3E}">
        <p14:creationId xmlns:p14="http://schemas.microsoft.com/office/powerpoint/2010/main" val="250716514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7E65-00FB-43E6-8766-2C61BE7D051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28576E-A303-4EC9-994E-FDAC77DE61F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C1C10E8-0739-4F8E-83BF-E7004AC99C85}"/>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5" name="Footer Placeholder 4">
            <a:extLst>
              <a:ext uri="{FF2B5EF4-FFF2-40B4-BE49-F238E27FC236}">
                <a16:creationId xmlns:a16="http://schemas.microsoft.com/office/drawing/2014/main" id="{C82445AC-AF6E-4FE4-8726-4598409B83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F562FB-0463-4648-9046-F4D0363988C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5699182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25B0-594D-4EC0-B1CF-68BB6DF2E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F27B8F-717D-4060-8E3B-886A96391F2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A404E-05D9-4B44-ACBD-9156D48D223F}"/>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5" name="Footer Placeholder 4">
            <a:extLst>
              <a:ext uri="{FF2B5EF4-FFF2-40B4-BE49-F238E27FC236}">
                <a16:creationId xmlns:a16="http://schemas.microsoft.com/office/drawing/2014/main" id="{758280AB-263E-4D02-90E2-2200B97EF4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DE8262-BE7F-497E-A3D2-40BE59244A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161909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3A4AB-A16F-49F4-B5BB-36FA467C609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2331BA-07E1-4999-90E2-4F04DD4DD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1CBB13-FBDB-41C6-B81C-869939F6EB5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5" name="Footer Placeholder 4">
            <a:extLst>
              <a:ext uri="{FF2B5EF4-FFF2-40B4-BE49-F238E27FC236}">
                <a16:creationId xmlns:a16="http://schemas.microsoft.com/office/drawing/2014/main" id="{DCC02388-2867-4D0C-A01D-CA2922F2E7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358354F-63AB-442D-AF53-ADF56B3F128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1711678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EC21-E27A-46E0-ABC9-56A2EB237D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ECE1057-10B9-412E-8E6C-3807AA7CA73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DBAD82-5BB7-4B49-A480-311CCA25B0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B67EB5-8F34-4297-B80C-D4944C3DF137}"/>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6" name="Footer Placeholder 5">
            <a:extLst>
              <a:ext uri="{FF2B5EF4-FFF2-40B4-BE49-F238E27FC236}">
                <a16:creationId xmlns:a16="http://schemas.microsoft.com/office/drawing/2014/main" id="{07DF2354-AC6F-4187-9709-D65B177FAD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9DBDBD-07A0-4940-8656-8F24A85A6B27}"/>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36416417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A797-1579-4D9B-923C-15B2E8C512E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9696008-0D0E-4350-8204-B55BDECEE93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4F1C68-F9B0-45AB-BFE4-AB6A2607DF9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93BF474-3D80-4CF7-B601-DC3623784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30C05F-1BE4-441D-91C1-C84A0AAD53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FB7040-BB75-4C23-94D8-A19F0C84827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8" name="Footer Placeholder 7">
            <a:extLst>
              <a:ext uri="{FF2B5EF4-FFF2-40B4-BE49-F238E27FC236}">
                <a16:creationId xmlns:a16="http://schemas.microsoft.com/office/drawing/2014/main" id="{AEB78233-AB84-4462-B190-1BAEF646FA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49AB68-FA00-4147-B17C-73DE16387ECA}"/>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735091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C98FD-6332-427C-B63E-466A45D1CC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FC8C2F2-43E6-4AC3-AE84-DB11D5BD0EB6}"/>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4" name="Footer Placeholder 3">
            <a:extLst>
              <a:ext uri="{FF2B5EF4-FFF2-40B4-BE49-F238E27FC236}">
                <a16:creationId xmlns:a16="http://schemas.microsoft.com/office/drawing/2014/main" id="{894C6806-9F8E-4C74-AD8A-99A259949B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493C4C6-8584-4C61-8F73-FFA0EA163E52}"/>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7504413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A325D4-75C5-4014-BD2D-A5A0B0193C71}"/>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3" name="Footer Placeholder 2">
            <a:extLst>
              <a:ext uri="{FF2B5EF4-FFF2-40B4-BE49-F238E27FC236}">
                <a16:creationId xmlns:a16="http://schemas.microsoft.com/office/drawing/2014/main" id="{2E1118CF-F40E-4CEC-A6D5-5386EA7835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C086D25-5C72-49EF-9E6A-BBB0C8DEC858}"/>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903818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3AD56-CB97-41A2-B14B-60C5EF11192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AE2063-4B0E-4B96-9C8B-F2FC802780A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20A284-C3E4-42F3-9174-2406511398D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428AC-60B9-4F73-9FAF-D975BC1E93C0}"/>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6" name="Footer Placeholder 5">
            <a:extLst>
              <a:ext uri="{FF2B5EF4-FFF2-40B4-BE49-F238E27FC236}">
                <a16:creationId xmlns:a16="http://schemas.microsoft.com/office/drawing/2014/main" id="{A0AA629C-4668-4E7F-AD1E-B54D64A67C1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4BF3459-3F98-41AA-A22D-107738C09D3B}"/>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2833848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136226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2A845-20D0-4416-A0DD-F152C93D4E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ECF2-972E-4C16-8237-CB42D10CBDA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E29F61-5F2F-4477-84A6-B2F4C343E3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D676B-7A86-4AB7-A7B7-196CEEDD5A2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6" name="Footer Placeholder 5">
            <a:extLst>
              <a:ext uri="{FF2B5EF4-FFF2-40B4-BE49-F238E27FC236}">
                <a16:creationId xmlns:a16="http://schemas.microsoft.com/office/drawing/2014/main" id="{562F19F5-CA17-4E54-8559-768A10C16A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6472BC5-76DF-4225-BEA9-E13550EFCA15}"/>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pic>
        <p:nvPicPr>
          <p:cNvPr id="8" name="Picture 7">
            <a:extLst>
              <a:ext uri="{FF2B5EF4-FFF2-40B4-BE49-F238E27FC236}">
                <a16:creationId xmlns:a16="http://schemas.microsoft.com/office/drawing/2014/main" id="{265C09C5-C5C3-E629-93F5-99278B40D1C5}"/>
              </a:ext>
            </a:extLst>
          </p:cNvPr>
          <p:cNvPicPr>
            <a:picLocks noChangeAspect="1"/>
          </p:cNvPicPr>
          <p:nvPr userDrawn="1"/>
        </p:nvPicPr>
        <p:blipFill>
          <a:blip r:embed="rId2" cstate="hqprint">
            <a:alphaModFix/>
            <a:extLst>
              <a:ext uri="{28A0092B-C50C-407E-A947-70E740481C1C}">
                <a14:useLocalDpi xmlns:a14="http://schemas.microsoft.com/office/drawing/2010/main" val="0"/>
              </a:ext>
            </a:extLst>
          </a:blip>
          <a:stretch>
            <a:fillRect/>
          </a:stretch>
        </p:blipFill>
        <p:spPr>
          <a:xfrm>
            <a:off x="-8029724" y="1221916"/>
            <a:ext cx="2336847" cy="2336847"/>
          </a:xfrm>
          <a:prstGeom prst="rect">
            <a:avLst/>
          </a:prstGeom>
        </p:spPr>
      </p:pic>
    </p:spTree>
    <p:extLst>
      <p:ext uri="{BB962C8B-B14F-4D97-AF65-F5344CB8AC3E}">
        <p14:creationId xmlns:p14="http://schemas.microsoft.com/office/powerpoint/2010/main" val="34051351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10E20-EEBF-45AD-AA45-3B0EEC8F14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196EA4-EA4F-47FB-B69E-E5A5032DC7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9F3D31-2269-4742-95F6-376363306B18}"/>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5" name="Footer Placeholder 4">
            <a:extLst>
              <a:ext uri="{FF2B5EF4-FFF2-40B4-BE49-F238E27FC236}">
                <a16:creationId xmlns:a16="http://schemas.microsoft.com/office/drawing/2014/main" id="{A270F854-2BD5-4D8F-9E97-990ED17A63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81DC2E-C792-481B-8942-9583FDB455EF}"/>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26020444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A6DD1-8590-4733-AEB5-36BBAF87797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111A78-785B-455B-8A27-AA05A801876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F1FC4-E97B-4E6E-ADE8-98C589BBBD54}"/>
              </a:ext>
            </a:extLst>
          </p:cNvPr>
          <p:cNvSpPr>
            <a:spLocks noGrp="1"/>
          </p:cNvSpPr>
          <p:nvPr>
            <p:ph type="dt" sz="half" idx="10"/>
          </p:nvPr>
        </p:nvSpPr>
        <p:spPr>
          <a:xfrm>
            <a:off x="838200" y="6356350"/>
            <a:ext cx="2743200" cy="365125"/>
          </a:xfrm>
          <a:prstGeom prst="rect">
            <a:avLst/>
          </a:prstGeom>
        </p:spPr>
        <p:txBody>
          <a:bodyPr/>
          <a:lstStyle/>
          <a:p>
            <a:fld id="{10C3EA86-5F2A-45BA-A7C6-6846EBA9AD56}" type="datetimeFigureOut">
              <a:rPr lang="en-US" smtClean="0"/>
              <a:t>10/5/2025</a:t>
            </a:fld>
            <a:endParaRPr lang="en-US"/>
          </a:p>
        </p:txBody>
      </p:sp>
      <p:sp>
        <p:nvSpPr>
          <p:cNvPr id="5" name="Footer Placeholder 4">
            <a:extLst>
              <a:ext uri="{FF2B5EF4-FFF2-40B4-BE49-F238E27FC236}">
                <a16:creationId xmlns:a16="http://schemas.microsoft.com/office/drawing/2014/main" id="{B569A5BF-3774-44E0-BC8B-E2C1970CCA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CC4D0A-98C1-4868-BC3A-98EDC47FA291}"/>
              </a:ext>
            </a:extLst>
          </p:cNvPr>
          <p:cNvSpPr>
            <a:spLocks noGrp="1"/>
          </p:cNvSpPr>
          <p:nvPr>
            <p:ph type="sldNum" sz="quarter" idx="12"/>
          </p:nvPr>
        </p:nvSpPr>
        <p:spPr>
          <a:xfrm>
            <a:off x="8610600" y="6356350"/>
            <a:ext cx="2743200" cy="365125"/>
          </a:xfrm>
          <a:prstGeom prst="rect">
            <a:avLst/>
          </a:prstGeom>
        </p:spPr>
        <p:txBody>
          <a:bodyPr/>
          <a:lstStyle/>
          <a:p>
            <a:fld id="{19C9EB51-B1C5-4955-846E-9B47DE070398}" type="slidenum">
              <a:rPr lang="en-US" smtClean="0"/>
              <a:t>‹#›</a:t>
            </a:fld>
            <a:endParaRPr lang="en-US"/>
          </a:p>
        </p:txBody>
      </p:sp>
    </p:spTree>
    <p:extLst>
      <p:ext uri="{BB962C8B-B14F-4D97-AF65-F5344CB8AC3E}">
        <p14:creationId xmlns:p14="http://schemas.microsoft.com/office/powerpoint/2010/main" val="1039036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541268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518579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889641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0698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052350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410627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38839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142251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747689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542076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1930939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05/10/2025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000394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791634968"/>
      </p:ext>
    </p:extLst>
  </p:cSld>
  <p:clrMapOvr>
    <a:masterClrMapping/>
  </p:clrMapOvr>
  <p:transition spd="slow">
    <p:cover dir="l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232012025"/>
      </p:ext>
    </p:extLst>
  </p:cSld>
  <p:clrMapOvr>
    <a:masterClrMapping/>
  </p:clrMapOvr>
  <p:transition spd="slow">
    <p:cover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2868239255"/>
      </p:ext>
    </p:extLst>
  </p:cSld>
  <p:clrMapOvr>
    <a:masterClrMapping/>
  </p:clrMapOvr>
  <p:transition spd="slow">
    <p:cover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201211709"/>
      </p:ext>
    </p:extLst>
  </p:cSld>
  <p:clrMapOvr>
    <a:masterClrMapping/>
  </p:clrMapOvr>
  <p:transition spd="slow">
    <p:cover dir="l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2043646310"/>
      </p:ext>
    </p:extLst>
  </p:cSld>
  <p:clrMapOvr>
    <a:masterClrMapping/>
  </p:clrMapOvr>
  <p:transition spd="slow">
    <p:cover dir="l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871287417"/>
      </p:ext>
    </p:extLst>
  </p:cSld>
  <p:clrMapOvr>
    <a:masterClrMapping/>
  </p:clrMapOvr>
  <p:transition spd="slow">
    <p:cover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389664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3161651123"/>
      </p:ext>
    </p:extLst>
  </p:cSld>
  <p:clrMapOvr>
    <a:masterClrMapping/>
  </p:clrMapOvr>
  <p:transition spd="slow">
    <p:cover dir="l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425726370"/>
      </p:ext>
    </p:extLst>
  </p:cSld>
  <p:clrMapOvr>
    <a:masterClrMapping/>
  </p:clrMapOvr>
  <p:transition spd="slow">
    <p:cover dir="l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1851347532"/>
      </p:ext>
    </p:extLst>
  </p:cSld>
  <p:clrMapOvr>
    <a:masterClrMapping/>
  </p:clrMapOvr>
  <p:transition spd="slow">
    <p:cover dir="l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3928867291"/>
      </p:ext>
    </p:extLst>
  </p:cSld>
  <p:clrMapOvr>
    <a:masterClrMapping/>
  </p:clrMapOvr>
  <p:transition spd="slow">
    <p:cover dir="l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t>05/10/2025</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t>‹#›</a:t>
            </a:fld>
            <a:endParaRPr lang="en-GB"/>
          </a:p>
        </p:txBody>
      </p:sp>
    </p:spTree>
    <p:extLst>
      <p:ext uri="{BB962C8B-B14F-4D97-AF65-F5344CB8AC3E}">
        <p14:creationId xmlns:p14="http://schemas.microsoft.com/office/powerpoint/2010/main" val="818726818"/>
      </p:ext>
    </p:extLst>
  </p:cSld>
  <p:clrMapOvr>
    <a:masterClrMapping/>
  </p:clrMapOvr>
  <p:transition spd="slow">
    <p:cover dir="l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9948415"/>
      </p:ext>
    </p:extLst>
  </p:cSld>
  <p:clrMapOvr>
    <a:masterClrMapping/>
  </p:clrMapOvr>
  <p:transition spd="slow">
    <p:cover dir="l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53A8FA-8D9A-458C-BA2A-8676CB7A30B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06AADFA-4117-4133-A58A-8FDBF89D85C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3ADE843C-9007-41D0-8C85-EEB162D7276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02AA8ED9-F698-435A-A9CD-5D6EBBAD38A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FFA8B033-33EF-4585-9DC7-B5F6D4D2757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30561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BC904D1-EB75-465F-9572-62D9E974F5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FB7426-EA51-4882-88CB-6C84D9EE38DC}"/>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3ABC412-D18D-4349-9010-4DC9DE3DFD8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D07885D9-F736-40F6-A99B-A77977DC1FF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D3548349-CA17-4E6C-977B-F6D67A1BA45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4147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60A803-F33A-476D-82E3-9FC3849349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533D403-4B05-46BE-9DE3-022A846F258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F1FB60EC-179E-4403-880D-1D448F33F75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80EFB2C6-FCBD-4DA8-A813-E2E98C04003B}"/>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008CB9C5-F588-405A-B214-2DD9DF47FFE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55605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70958F-493D-48C2-8F22-9E686823DCE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93542B4-F694-4E3D-AFDD-9A1DE6B658E2}"/>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93DC7F82-21C3-4284-8DDE-850EAB1B257C}"/>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5EAE06E-0D9B-40EB-B543-02FC4371F28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30B21D2A-5034-41B8-B85A-625FF417929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A67EF732-9096-404A-BC70-3859CB41CC32}"/>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71588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2025/10/5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6980244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CD5443-EE0C-4346-83CC-5BA77BB6C97F}"/>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63155A2-EF42-498C-B5B2-A7EB678A6EE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BE5ECE2-1AB2-4468-9953-ACAA23DCF906}"/>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8C15DE7-1DA9-47AC-90DF-292ED456EC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3A0141EB-34F6-42BE-9C06-7CF8C6A0E8B2}"/>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E6835446-5D7D-4429-A2CA-3CAB0C122E3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页脚占位符 7">
            <a:extLst>
              <a:ext uri="{FF2B5EF4-FFF2-40B4-BE49-F238E27FC236}">
                <a16:creationId xmlns:a16="http://schemas.microsoft.com/office/drawing/2014/main" id="{23BC8FC3-BD28-4CFF-83E7-DF12E172DD7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灯片编号占位符 8">
            <a:extLst>
              <a:ext uri="{FF2B5EF4-FFF2-40B4-BE49-F238E27FC236}">
                <a16:creationId xmlns:a16="http://schemas.microsoft.com/office/drawing/2014/main" id="{A907FF9D-56B2-4D2A-A814-E4919DD34F1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2376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754DE9-9688-4768-AD07-0C36C734E39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61FE703-DB18-4306-9E28-BB4D10B4C86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页脚占位符 3">
            <a:extLst>
              <a:ext uri="{FF2B5EF4-FFF2-40B4-BE49-F238E27FC236}">
                <a16:creationId xmlns:a16="http://schemas.microsoft.com/office/drawing/2014/main" id="{04F21828-2E14-4426-B87E-EC3B0A606FE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灯片编号占位符 4">
            <a:extLst>
              <a:ext uri="{FF2B5EF4-FFF2-40B4-BE49-F238E27FC236}">
                <a16:creationId xmlns:a16="http://schemas.microsoft.com/office/drawing/2014/main" id="{A88826FA-628B-463E-BBA8-2715629BF74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41205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373679E-5504-4940-94F6-7DA9A5C7C5F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页脚占位符 2">
            <a:extLst>
              <a:ext uri="{FF2B5EF4-FFF2-40B4-BE49-F238E27FC236}">
                <a16:creationId xmlns:a16="http://schemas.microsoft.com/office/drawing/2014/main" id="{99906A0E-BF6D-4FB4-BF94-0BBFB99190AA}"/>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4" name="灯片编号占位符 3">
            <a:extLst>
              <a:ext uri="{FF2B5EF4-FFF2-40B4-BE49-F238E27FC236}">
                <a16:creationId xmlns:a16="http://schemas.microsoft.com/office/drawing/2014/main" id="{4EC6906D-4BFA-4505-93AC-146CD44477EB}"/>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9845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3FB7B5-5D75-489A-8AEC-3E788F18CD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C7FED9B4-BCCA-4CD7-A6B5-073B1A86E3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83CF378-4DC5-44FA-BF3C-A201BA3373C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F7540AD-CF6F-478D-997C-05935F48ED5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601148CA-A7F0-4465-847B-DCFD95A25EC1}"/>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B89B3869-F4A8-4CF3-8328-CB196976CCC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9632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2BD1B8-B3C0-48CA-B2A8-00889DC0EF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70F814F-DDB1-4522-82F8-DA97BA0DB4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7F8F0DF-2EF8-4D65-9B2B-2620D176A2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2EEE8F-D4A7-4A82-9FBB-F13460C5E8D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页脚占位符 5">
            <a:extLst>
              <a:ext uri="{FF2B5EF4-FFF2-40B4-BE49-F238E27FC236}">
                <a16:creationId xmlns:a16="http://schemas.microsoft.com/office/drawing/2014/main" id="{C5350A95-27D0-4A9F-A5C8-4C634965FE4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灯片编号占位符 6">
            <a:extLst>
              <a:ext uri="{FF2B5EF4-FFF2-40B4-BE49-F238E27FC236}">
                <a16:creationId xmlns:a16="http://schemas.microsoft.com/office/drawing/2014/main" id="{7F448E90-E654-4B9D-B5DE-60FEAF1B940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366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372C6-F92D-4BD7-9FB2-28B4568CAF0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D140EFE-01C8-443A-B50D-7775222286A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3D48734-9EE0-4936-B632-50E9F1A04AC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644F3EDF-A086-41DE-ACA0-D4F18BC5942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644FBF2F-65A5-48D1-9AAD-5F86DB759B1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792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F11278F-3619-4A31-8206-E7AA2C3FC35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41F6C2B-A732-4D7C-B6FC-3487101FD87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0CF0A56-1D8B-452E-B29C-8C79CA05D7F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6C139CA-46CD-4ED7-BF46-1BEA3BCE18D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2025/10/5</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5" name="页脚占位符 4">
            <a:extLst>
              <a:ext uri="{FF2B5EF4-FFF2-40B4-BE49-F238E27FC236}">
                <a16:creationId xmlns:a16="http://schemas.microsoft.com/office/drawing/2014/main" id="{5BECE6DF-5146-4EA3-9ADA-8AC883ED0177}"/>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灯片编号占位符 5">
            <a:extLst>
              <a:ext uri="{FF2B5EF4-FFF2-40B4-BE49-F238E27FC236}">
                <a16:creationId xmlns:a16="http://schemas.microsoft.com/office/drawing/2014/main" id="{101F660B-19CE-45B3-B017-64342DAAD64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81580C-AAF4-4D9D-9549-85DF98CE51D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3219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6395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10.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6.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1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7.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3.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7"/>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286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ransition/>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19975"/>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2025/10/5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icture 9">
            <a:extLst>
              <a:ext uri="{FF2B5EF4-FFF2-40B4-BE49-F238E27FC236}">
                <a16:creationId xmlns:a16="http://schemas.microsoft.com/office/drawing/2014/main" id="{1C43C5C9-71B0-06DB-EC07-9702D56C2D5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Rounded Rectangle 5">
            <a:extLst>
              <a:ext uri="{FF2B5EF4-FFF2-40B4-BE49-F238E27FC236}">
                <a16:creationId xmlns:a16="http://schemas.microsoft.com/office/drawing/2014/main" id="{DA339FBA-2130-7455-1F6E-55210AE3FEAA}"/>
              </a:ext>
            </a:extLst>
          </p:cNvPr>
          <p:cNvSpPr/>
          <p:nvPr userDrawn="1"/>
        </p:nvSpPr>
        <p:spPr>
          <a:xfrm>
            <a:off x="208723" y="41079"/>
            <a:ext cx="11795676" cy="681692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4629478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109086771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5969938"/>
      </p:ext>
    </p:extLst>
  </p:cSld>
  <p:clrMap bg1="lt1" tx1="dk1" bg2="lt2" tx2="dk2" accent1="accent1" accent2="accent2" accent3="accent3" accent4="accent4" accent5="accent5" accent6="accent6" hlink="hlink" folHlink="folHlink"/>
  <p:sldLayoutIdLst>
    <p:sldLayoutId id="2147483721" r:id="rId1"/>
    <p:sldLayoutId id="2147483725" r:id="rId2"/>
  </p:sldLayoutIdLst>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C0A37B-0B6B-43A6-8F17-8566683C0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DDC6D4-0D3A-4ACB-B001-512682EB2D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FCD898-4AD5-4BEF-899A-1DE45F94DA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06B03-135E-4169-9B02-3E1AF83E1D74}" type="datetimeFigureOut">
              <a:rPr lang="en-US" smtClean="0"/>
              <a:t>10/5/2025</a:t>
            </a:fld>
            <a:endParaRPr lang="en-US"/>
          </a:p>
        </p:txBody>
      </p:sp>
      <p:sp>
        <p:nvSpPr>
          <p:cNvPr id="5" name="Footer Placeholder 4">
            <a:extLst>
              <a:ext uri="{FF2B5EF4-FFF2-40B4-BE49-F238E27FC236}">
                <a16:creationId xmlns:a16="http://schemas.microsoft.com/office/drawing/2014/main" id="{20BF3FC8-4B16-4148-859D-694583CDB5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0D778F-9CF3-47FC-9AC5-EDA5F2C07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EE2C24-48EB-4E4A-A359-A84F0B139071}" type="slidenum">
              <a:rPr lang="en-US" smtClean="0"/>
              <a:t>‹#›</a:t>
            </a:fld>
            <a:endParaRPr lang="en-US"/>
          </a:p>
        </p:txBody>
      </p:sp>
    </p:spTree>
    <p:extLst>
      <p:ext uri="{BB962C8B-B14F-4D97-AF65-F5344CB8AC3E}">
        <p14:creationId xmlns:p14="http://schemas.microsoft.com/office/powerpoint/2010/main" val="330388264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54F5B951-3F6B-10FB-03FE-216C7ECF10A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7F6DD25-0FE7-4AF4-8BBF-9DC981B4DF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FAA965-02CD-4604-9263-F81B12CE11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2397BF-122C-4456-84AA-980D887CC3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74A898-F4F9-45C8-AFB5-F058005BDEC3}" type="datetimeFigureOut">
              <a:rPr lang="en-US" smtClean="0"/>
              <a:t>10/5/2025</a:t>
            </a:fld>
            <a:endParaRPr lang="en-US"/>
          </a:p>
        </p:txBody>
      </p:sp>
      <p:sp>
        <p:nvSpPr>
          <p:cNvPr id="5" name="Footer Placeholder 4">
            <a:extLst>
              <a:ext uri="{FF2B5EF4-FFF2-40B4-BE49-F238E27FC236}">
                <a16:creationId xmlns:a16="http://schemas.microsoft.com/office/drawing/2014/main" id="{B2580521-5E02-486F-B3B7-5391C4999D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8F2453C-DDBF-4124-A20B-46FF4C0ED5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7A174A-BA5D-487B-A4AA-4DE5C8E60F51}" type="slidenum">
              <a:rPr lang="en-US" smtClean="0"/>
              <a:t>‹#›</a:t>
            </a:fld>
            <a:endParaRPr lang="en-US"/>
          </a:p>
        </p:txBody>
      </p:sp>
      <p:sp>
        <p:nvSpPr>
          <p:cNvPr id="12" name="Freeform 2">
            <a:extLst>
              <a:ext uri="{FF2B5EF4-FFF2-40B4-BE49-F238E27FC236}">
                <a16:creationId xmlns:a16="http://schemas.microsoft.com/office/drawing/2014/main" id="{BE588B91-30AA-40BF-89D4-610ECF2DFF69}"/>
              </a:ext>
            </a:extLst>
          </p:cNvPr>
          <p:cNvSpPr/>
          <p:nvPr userDrawn="1"/>
        </p:nvSpPr>
        <p:spPr>
          <a:xfrm>
            <a:off x="0" y="0"/>
            <a:ext cx="12192000" cy="6972300"/>
          </a:xfrm>
          <a:custGeom>
            <a:avLst/>
            <a:gdLst/>
            <a:ahLst/>
            <a:cxnLst/>
            <a:rect l="l" t="t" r="r" b="b"/>
            <a:pathLst>
              <a:path w="4412451" h="2482004">
                <a:moveTo>
                  <a:pt x="0" y="0"/>
                </a:moveTo>
                <a:lnTo>
                  <a:pt x="4412452" y="0"/>
                </a:lnTo>
                <a:lnTo>
                  <a:pt x="4412452" y="2482004"/>
                </a:lnTo>
                <a:lnTo>
                  <a:pt x="0" y="2482004"/>
                </a:lnTo>
                <a:lnTo>
                  <a:pt x="0" y="0"/>
                </a:lnTo>
                <a:close/>
              </a:path>
            </a:pathLst>
          </a:custGeom>
          <a:blipFill>
            <a:blip r:embed="rId13"/>
            <a:stretch>
              <a:fillRect/>
            </a:stretch>
          </a:blipFill>
        </p:spPr>
        <p:txBody>
          <a:bodyPr/>
          <a:lstStyle/>
          <a:p>
            <a:endParaRPr lang="vi-VN"/>
          </a:p>
        </p:txBody>
      </p:sp>
    </p:spTree>
    <p:extLst>
      <p:ext uri="{BB962C8B-B14F-4D97-AF65-F5344CB8AC3E}">
        <p14:creationId xmlns:p14="http://schemas.microsoft.com/office/powerpoint/2010/main" val="25204149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68440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2414213868"/>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74206"/>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5.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28.png"/><Relationship Id="rId5" Type="http://schemas.openxmlformats.org/officeDocument/2006/relationships/image" Target="../media/image38.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69.xml"/><Relationship Id="rId5" Type="http://schemas.openxmlformats.org/officeDocument/2006/relationships/image" Target="../media/image38.png"/><Relationship Id="rId4"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microsoft.com/office/2007/relationships/hdphoto" Target="../media/hdphoto4.wdp"/><Relationship Id="rId5" Type="http://schemas.openxmlformats.org/officeDocument/2006/relationships/image" Target="../media/image40.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svg"/><Relationship Id="rId7" Type="http://schemas.openxmlformats.org/officeDocument/2006/relationships/image" Target="../media/image47.png"/><Relationship Id="rId2" Type="http://schemas.openxmlformats.org/officeDocument/2006/relationships/image" Target="../media/image44.png"/><Relationship Id="rId1" Type="http://schemas.openxmlformats.org/officeDocument/2006/relationships/slideLayout" Target="../slideLayouts/slideLayout47.xml"/><Relationship Id="rId6" Type="http://schemas.openxmlformats.org/officeDocument/2006/relationships/image" Target="../media/image46.png"/><Relationship Id="rId5" Type="http://schemas.openxmlformats.org/officeDocument/2006/relationships/image" Target="../media/image60.sv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7.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1.png"/><Relationship Id="rId5" Type="http://schemas.microsoft.com/office/2007/relationships/hdphoto" Target="../media/hdphoto2.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3.gif"/><Relationship Id="rId2" Type="http://schemas.openxmlformats.org/officeDocument/2006/relationships/slide" Target="slide8.xml"/><Relationship Id="rId1" Type="http://schemas.openxmlformats.org/officeDocument/2006/relationships/slideLayout" Target="../slideLayouts/slideLayout69.xml"/><Relationship Id="rId6" Type="http://schemas.openxmlformats.org/officeDocument/2006/relationships/slide" Target="slide11.xml"/><Relationship Id="rId11" Type="http://schemas.openxmlformats.org/officeDocument/2006/relationships/image" Target="../media/image32.png"/><Relationship Id="rId5" Type="http://schemas.openxmlformats.org/officeDocument/2006/relationships/image" Target="../media/image28.png"/><Relationship Id="rId15" Type="http://schemas.openxmlformats.org/officeDocument/2006/relationships/image" Target="../media/image35.png"/><Relationship Id="rId10" Type="http://schemas.openxmlformats.org/officeDocument/2006/relationships/image" Target="../media/image31.png"/><Relationship Id="rId4" Type="http://schemas.openxmlformats.org/officeDocument/2006/relationships/slide" Target="slide10.xml"/><Relationship Id="rId9" Type="http://schemas.openxmlformats.org/officeDocument/2006/relationships/image" Target="../media/image30.png"/><Relationship Id="rId14" Type="http://schemas.openxmlformats.org/officeDocument/2006/relationships/slide" Target="slide1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38.png"/><Relationship Id="rId5" Type="http://schemas.openxmlformats.org/officeDocument/2006/relationships/slide" Target="slide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6.png"/><Relationship Id="rId1" Type="http://schemas.openxmlformats.org/officeDocument/2006/relationships/slideLayout" Target="../slideLayouts/slideLayout69.xml"/><Relationship Id="rId6" Type="http://schemas.openxmlformats.org/officeDocument/2006/relationships/image" Target="../media/image38.png"/><Relationship Id="rId5" Type="http://schemas.openxmlformats.org/officeDocument/2006/relationships/slide" Target="slide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719" y="-532827"/>
            <a:ext cx="9449619" cy="5956308"/>
          </a:xfrm>
          <a:prstGeom prst="rect">
            <a:avLst/>
          </a:prstGeom>
        </p:spPr>
      </p:pic>
      <p:pic>
        <p:nvPicPr>
          <p:cNvPr id="14" name="Picture 13"/>
          <p:cNvPicPr>
            <a:picLocks noChangeAspect="1"/>
          </p:cNvPicPr>
          <p:nvPr/>
        </p:nvPicPr>
        <p:blipFill>
          <a:blip r:embed="rId4" cstate="hq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798530" y="4717536"/>
            <a:ext cx="1546851" cy="1637452"/>
          </a:xfrm>
          <a:prstGeom prst="rect">
            <a:avLst/>
          </a:prstGeom>
        </p:spPr>
      </p:pic>
    </p:spTree>
    <p:extLst>
      <p:ext uri="{BB962C8B-B14F-4D97-AF65-F5344CB8AC3E}">
        <p14:creationId xmlns:p14="http://schemas.microsoft.com/office/powerpoint/2010/main" val="173574468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579680" y="1534160"/>
            <a:ext cx="4876800" cy="2966720"/>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709271" y="2316215"/>
            <a:ext cx="4617617" cy="1077218"/>
          </a:xfrm>
          <a:prstGeom prst="rect">
            <a:avLst/>
          </a:prstGeom>
          <a:noFill/>
        </p:spPr>
        <p:txBody>
          <a:bodyPr wrap="square" rtlCol="0">
            <a:spAutoFit/>
          </a:bodyPr>
          <a:lstStyle/>
          <a:p>
            <a:pPr lvl="0" algn="ctr" defTabSz="685800">
              <a:defRPr/>
            </a:pPr>
            <a:r>
              <a:rPr lang="vi-VN"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Vì sao Vũ Duệ được thầy khen</a:t>
            </a:r>
            <a:r>
              <a:rPr lang="vi-VN" sz="2800" dirty="0">
                <a:solidFill>
                  <a:srgbClr val="002060"/>
                </a:solidFill>
                <a:latin typeface="+mj-lt"/>
                <a:ea typeface="Arial-Rounded" panose="020B0500000000000000" pitchFamily="34" charset="0"/>
                <a:cs typeface="Arial-Rounded" panose="020B0500000000000000" pitchFamily="34" charset="0"/>
                <a:sym typeface="+mn-ea"/>
              </a:rPr>
              <a:t>?</a:t>
            </a:r>
            <a:endParaRPr lang="vi-VN" sz="2800" dirty="0">
              <a:solidFill>
                <a:srgbClr val="002060"/>
              </a:solidFill>
              <a:latin typeface="+mj-lt"/>
              <a:ea typeface="Arial-Rounded" panose="020B0500000000000000" pitchFamily="34" charset="0"/>
              <a:cs typeface="Arial-Rounded" panose="020B0500000000000000"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6319521" y="690880"/>
            <a:ext cx="5526830" cy="2342241"/>
            <a:chOff x="7349021" y="1723935"/>
            <a:chExt cx="4623987" cy="2586807"/>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1723935"/>
              <a:ext cx="4623987" cy="2586807"/>
            </a:xfrm>
            <a:prstGeom prst="roundRect">
              <a:avLst>
                <a:gd name="adj" fmla="val 36681"/>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437503" y="2274276"/>
              <a:ext cx="4473214" cy="1323439"/>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Vũ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Duệ</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tinh</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thần</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chăm</a:t>
              </a:r>
              <a:r>
                <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6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altLang="vi-VN" sz="36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618978" y="94147"/>
            <a:ext cx="5466136" cy="2775515"/>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618978" y="862294"/>
            <a:ext cx="5466135" cy="584775"/>
          </a:xfrm>
          <a:prstGeom prst="rect">
            <a:avLst/>
          </a:prstGeom>
          <a:noFill/>
        </p:spPr>
        <p:txBody>
          <a:bodyPr wrap="square" rtlCol="0">
            <a:spAutoFit/>
          </a:bodyPr>
          <a:lstStyle/>
          <a:p>
            <a:pPr lvl="0" algn="ctr" defTabSz="685800">
              <a:defRPr/>
            </a:pP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Vì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sao</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Vũ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Duệ</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được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đi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học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sym typeface="+mn-ea"/>
              </a:rPr>
              <a:t>?</a:t>
            </a:r>
          </a:p>
        </p:txBody>
      </p:sp>
      <p:grpSp>
        <p:nvGrpSpPr>
          <p:cNvPr id="9" name="Group 8">
            <a:extLst>
              <a:ext uri="{FF2B5EF4-FFF2-40B4-BE49-F238E27FC236}">
                <a16:creationId xmlns:a16="http://schemas.microsoft.com/office/drawing/2014/main" id="{4304DE35-B823-48B5-82E1-BFD17AB43F8B}"/>
              </a:ext>
            </a:extLst>
          </p:cNvPr>
          <p:cNvGrpSpPr/>
          <p:nvPr/>
        </p:nvGrpSpPr>
        <p:grpSpPr>
          <a:xfrm>
            <a:off x="6760026" y="718456"/>
            <a:ext cx="5246916" cy="3356295"/>
            <a:chOff x="7712938" y="2101623"/>
            <a:chExt cx="3647769" cy="1711582"/>
          </a:xfrm>
        </p:grpSpPr>
        <p:sp>
          <p:nvSpPr>
            <p:cNvPr id="10" name="Rectangle: Rounded Corners 9">
              <a:extLst>
                <a:ext uri="{FF2B5EF4-FFF2-40B4-BE49-F238E27FC236}">
                  <a16:creationId xmlns:a16="http://schemas.microsoft.com/office/drawing/2014/main" id="{0F078893-0B5E-4DF1-AD7E-D672F1292B08}"/>
                </a:ext>
              </a:extLst>
            </p:cNvPr>
            <p:cNvSpPr/>
            <p:nvPr/>
          </p:nvSpPr>
          <p:spPr>
            <a:xfrm>
              <a:off x="7712940" y="2101623"/>
              <a:ext cx="3647767" cy="1711582"/>
            </a:xfrm>
            <a:prstGeom prst="roundRect">
              <a:avLst>
                <a:gd name="adj" fmla="val 18488"/>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20564B63-896D-4846-938A-95CC8E4BAFA3}"/>
                </a:ext>
              </a:extLst>
            </p:cNvPr>
            <p:cNvSpPr txBox="1"/>
            <p:nvPr/>
          </p:nvSpPr>
          <p:spPr>
            <a:xfrm>
              <a:off x="7712938" y="2296916"/>
              <a:ext cx="3647768" cy="1051594"/>
            </a:xfrm>
            <a:prstGeom prst="rect">
              <a:avLst/>
            </a:prstGeom>
            <a:noFill/>
          </p:spPr>
          <p:txBody>
            <a:bodyPr wrap="square" rtlCol="0">
              <a:spAutoFit/>
            </a:bodyPr>
            <a:lstStyle/>
            <a:p>
              <a:pPr marR="0" lvl="0" algn="ctr" defTabSz="685800" rtl="0" eaLnBrk="1" fontAlgn="auto" latinLnBrk="0" hangingPunct="1">
                <a:lnSpc>
                  <a:spcPct val="100000"/>
                </a:lnSpc>
                <a:spcBef>
                  <a:spcPts val="0"/>
                </a:spcBef>
                <a:spcAft>
                  <a:spcPts val="0"/>
                </a:spcAft>
                <a:buClrTx/>
                <a:buSzTx/>
                <a:tabLst/>
                <a:defRPr/>
              </a:pP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Thầy</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thương</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cảnh</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khăn</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sự</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ham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Vũ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Duệ</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nên</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Vũ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Duệ</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vào</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17" name="Picture 16">
            <a:extLst>
              <a:ext uri="{FF2B5EF4-FFF2-40B4-BE49-F238E27FC236}">
                <a16:creationId xmlns:a16="http://schemas.microsoft.com/office/drawing/2014/main" id="{554F8DB2-026C-4BD7-9CAB-F1024067C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866" y="3604846"/>
            <a:ext cx="3574745" cy="2971800"/>
          </a:xfrm>
          <a:prstGeom prst="rect">
            <a:avLst/>
          </a:prstGeom>
        </p:spPr>
      </p:pic>
      <p:pic>
        <p:nvPicPr>
          <p:cNvPr id="14" name="Picture 13">
            <a:hlinkClick r:id="rId4" action="ppaction://hlinksldjump"/>
            <a:extLst>
              <a:ext uri="{FF2B5EF4-FFF2-40B4-BE49-F238E27FC236}">
                <a16:creationId xmlns:a16="http://schemas.microsoft.com/office/drawing/2014/main" id="{C2A7F9C6-CE1D-4DC8-8FB4-673452AFEC64}"/>
              </a:ext>
            </a:extLst>
          </p:cNvPr>
          <p:cNvPicPr>
            <a:picLocks noChangeAspect="1"/>
          </p:cNvPicPr>
          <p:nvPr/>
        </p:nvPicPr>
        <p:blipFill rotWithShape="1">
          <a:blip r:embed="rId5"/>
          <a:srcRect t="9836" r="8438" b="21274"/>
          <a:stretch/>
        </p:blipFill>
        <p:spPr>
          <a:xfrm>
            <a:off x="9755695" y="5813040"/>
            <a:ext cx="2177005" cy="986979"/>
          </a:xfrm>
          <a:prstGeom prst="rect">
            <a:avLst/>
          </a:prstGeom>
        </p:spPr>
      </p:pic>
    </p:spTree>
    <p:extLst>
      <p:ext uri="{BB962C8B-B14F-4D97-AF65-F5344CB8AC3E}">
        <p14:creationId xmlns:p14="http://schemas.microsoft.com/office/powerpoint/2010/main" val="2436251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28">
            <a:extLst>
              <a:ext uri="{FF2B5EF4-FFF2-40B4-BE49-F238E27FC236}">
                <a16:creationId xmlns:a16="http://schemas.microsoft.com/office/drawing/2014/main" id="{561554B4-5AC2-4771-AE3F-E67DCF397E27}"/>
              </a:ext>
            </a:extLst>
          </p:cNvPr>
          <p:cNvGrpSpPr/>
          <p:nvPr/>
        </p:nvGrpSpPr>
        <p:grpSpPr>
          <a:xfrm>
            <a:off x="-43451" y="0"/>
            <a:ext cx="12278902" cy="6858001"/>
            <a:chOff x="500344" y="619695"/>
            <a:chExt cx="12278902" cy="6858001"/>
          </a:xfrm>
        </p:grpSpPr>
        <p:sp>
          <p:nvSpPr>
            <p:cNvPr id="9" name="矩形: 圆角 26">
              <a:extLst>
                <a:ext uri="{FF2B5EF4-FFF2-40B4-BE49-F238E27FC236}">
                  <a16:creationId xmlns:a16="http://schemas.microsoft.com/office/drawing/2014/main" id="{BA52FF7B-D5F2-4FDD-9EC1-DF7DA2EE49C0}"/>
                </a:ext>
              </a:extLst>
            </p:cNvPr>
            <p:cNvSpPr/>
            <p:nvPr/>
          </p:nvSpPr>
          <p:spPr>
            <a:xfrm>
              <a:off x="543794" y="619695"/>
              <a:ext cx="12192000" cy="6858000"/>
            </a:xfrm>
            <a:prstGeom prst="roundRect">
              <a:avLst>
                <a:gd name="adj" fmla="val 0"/>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5" descr="图片包含 建筑物, 窗户&#10;&#10;自动生成的说明">
              <a:extLst>
                <a:ext uri="{FF2B5EF4-FFF2-40B4-BE49-F238E27FC236}">
                  <a16:creationId xmlns:a16="http://schemas.microsoft.com/office/drawing/2014/main" id="{2F035C8B-74A3-48FC-9AED-3673401955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214"/>
            <a:stretch/>
          </p:blipFill>
          <p:spPr>
            <a:xfrm rot="16200000">
              <a:off x="3210795" y="-2090755"/>
              <a:ext cx="6858000" cy="12278902"/>
            </a:xfrm>
            <a:prstGeom prst="rect">
              <a:avLst/>
            </a:prstGeom>
            <a:ln>
              <a:noFill/>
            </a:ln>
          </p:spPr>
        </p:pic>
      </p:grpSp>
      <p:pic>
        <p:nvPicPr>
          <p:cNvPr id="11" name="图片 21" descr="图片包含 屏幕截图&#10;&#10;自动生成的说明">
            <a:extLst>
              <a:ext uri="{FF2B5EF4-FFF2-40B4-BE49-F238E27FC236}">
                <a16:creationId xmlns:a16="http://schemas.microsoft.com/office/drawing/2014/main" id="{A0BD3D30-D589-48A5-9ED7-8E442E0FA5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sp>
        <p:nvSpPr>
          <p:cNvPr id="12" name="矩形: 圆角 29">
            <a:extLst>
              <a:ext uri="{FF2B5EF4-FFF2-40B4-BE49-F238E27FC236}">
                <a16:creationId xmlns:a16="http://schemas.microsoft.com/office/drawing/2014/main" id="{E4BE1B69-7E9A-464F-97FC-D9AA1C603B26}"/>
              </a:ext>
            </a:extLst>
          </p:cNvPr>
          <p:cNvSpPr/>
          <p:nvPr/>
        </p:nvSpPr>
        <p:spPr>
          <a:xfrm>
            <a:off x="505884" y="331697"/>
            <a:ext cx="11180232" cy="6194606"/>
          </a:xfrm>
          <a:prstGeom prst="roundRect">
            <a:avLst>
              <a:gd name="adj" fmla="val 57"/>
            </a:avLst>
          </a:prstGeom>
          <a:no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ectangle 12">
            <a:extLst>
              <a:ext uri="{FF2B5EF4-FFF2-40B4-BE49-F238E27FC236}">
                <a16:creationId xmlns:a16="http://schemas.microsoft.com/office/drawing/2014/main" id="{1EB881D7-CBF3-4681-9B35-B40658636C00}"/>
              </a:ext>
            </a:extLst>
          </p:cNvPr>
          <p:cNvSpPr/>
          <p:nvPr/>
        </p:nvSpPr>
        <p:spPr>
          <a:xfrm>
            <a:off x="4024569" y="761149"/>
            <a:ext cx="4089581"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44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0"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ham </a:t>
            </a:r>
            <a:r>
              <a:rPr kumimoji="0" lang="en-US" sz="4400" b="0"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400" b="0"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图片 59">
            <a:extLst>
              <a:ext uri="{FF2B5EF4-FFF2-40B4-BE49-F238E27FC236}">
                <a16:creationId xmlns:a16="http://schemas.microsoft.com/office/drawing/2014/main" id="{A1803138-1903-46B3-AC0F-CB5CE8CE168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9313929" y="3573069"/>
            <a:ext cx="2915598" cy="2841787"/>
          </a:xfrm>
          <a:prstGeom prst="rect">
            <a:avLst/>
          </a:prstGeom>
        </p:spPr>
      </p:pic>
      <p:pic>
        <p:nvPicPr>
          <p:cNvPr id="15" name="Picture 14">
            <a:extLst>
              <a:ext uri="{FF2B5EF4-FFF2-40B4-BE49-F238E27FC236}">
                <a16:creationId xmlns:a16="http://schemas.microsoft.com/office/drawing/2014/main" id="{B90B360E-7490-4BA6-8DC4-8B70E7C9A938}"/>
              </a:ext>
            </a:extLst>
          </p:cNvPr>
          <p:cNvPicPr>
            <a:picLocks noChangeAspect="1"/>
          </p:cNvPicPr>
          <p:nvPr/>
        </p:nvPicPr>
        <p:blipFill>
          <a:blip r:embed="rId7"/>
          <a:stretch>
            <a:fillRect/>
          </a:stretch>
        </p:blipFill>
        <p:spPr>
          <a:xfrm>
            <a:off x="8004852" y="1423941"/>
            <a:ext cx="4255377" cy="1932599"/>
          </a:xfrm>
          <a:prstGeom prst="rect">
            <a:avLst/>
          </a:prstGeom>
        </p:spPr>
      </p:pic>
      <p:sp>
        <p:nvSpPr>
          <p:cNvPr id="16" name="Rounded Rectangle 15">
            <a:extLst>
              <a:ext uri="{FF2B5EF4-FFF2-40B4-BE49-F238E27FC236}">
                <a16:creationId xmlns:a16="http://schemas.microsoft.com/office/drawing/2014/main" id="{5AAAC1A8-8EF9-4D1B-B326-A859AE4EFFEA}"/>
              </a:ext>
            </a:extLst>
          </p:cNvPr>
          <p:cNvSpPr/>
          <p:nvPr/>
        </p:nvSpPr>
        <p:spPr>
          <a:xfrm>
            <a:off x="594156" y="2079776"/>
            <a:ext cx="2635496" cy="510778"/>
          </a:xfrm>
          <a:prstGeom prst="roundRect">
            <a:avLst/>
          </a:prstGeom>
          <a:solidFill>
            <a:srgbClr val="70AD47">
              <a:lumMod val="20000"/>
              <a:lumOff val="80000"/>
            </a:srgbClr>
          </a:solidFill>
          <a:ln w="28575">
            <a:solidFill>
              <a:srgbClr val="729E5D"/>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p>
        </p:txBody>
      </p:sp>
      <p:sp>
        <p:nvSpPr>
          <p:cNvPr id="17" name="Rounded Rectangle 17">
            <a:extLst>
              <a:ext uri="{FF2B5EF4-FFF2-40B4-BE49-F238E27FC236}">
                <a16:creationId xmlns:a16="http://schemas.microsoft.com/office/drawing/2014/main" id="{01636335-73AC-497F-852B-9872D2BEDE71}"/>
              </a:ext>
            </a:extLst>
          </p:cNvPr>
          <p:cNvSpPr/>
          <p:nvPr/>
        </p:nvSpPr>
        <p:spPr>
          <a:xfrm>
            <a:off x="548002" y="3131180"/>
            <a:ext cx="3121059" cy="919401"/>
          </a:xfrm>
          <a:prstGeom prst="roundRect">
            <a:avLst/>
          </a:prstGeom>
          <a:solidFill>
            <a:srgbClr val="FFC000">
              <a:lumMod val="20000"/>
              <a:lumOff val="80000"/>
            </a:srgbClr>
          </a:solidFill>
          <a:ln w="28575">
            <a:solidFill>
              <a:srgbClr val="FFC000"/>
            </a:solidFill>
            <a:prstDash val="lg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giọng</a:t>
            </a:r>
            <a:r>
              <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điệu</a:t>
            </a:r>
            <a:endParaRPr kumimoji="0" lang="en-US" sz="24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A7A6F727-25DA-4719-97BC-46F7B0FD7896}"/>
              </a:ext>
            </a:extLst>
          </p:cNvPr>
          <p:cNvPicPr>
            <a:picLocks noChangeAspect="1"/>
          </p:cNvPicPr>
          <p:nvPr/>
        </p:nvPicPr>
        <p:blipFill>
          <a:blip r:embed="rId8"/>
          <a:stretch>
            <a:fillRect/>
          </a:stretch>
        </p:blipFill>
        <p:spPr>
          <a:xfrm>
            <a:off x="3965111" y="2005370"/>
            <a:ext cx="4138873" cy="356231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barn(inVertic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1" descr="图片包含 屏幕截图&#10;&#10;自动生成的说明">
            <a:extLst>
              <a:ext uri="{FF2B5EF4-FFF2-40B4-BE49-F238E27FC236}">
                <a16:creationId xmlns:a16="http://schemas.microsoft.com/office/drawing/2014/main" id="{A0BD3D30-D589-48A5-9ED7-8E442E0FA5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3482"/>
            <a:ext cx="12382096" cy="7204964"/>
          </a:xfrm>
          <a:prstGeom prst="rect">
            <a:avLst/>
          </a:prstGeom>
          <a:effectLst>
            <a:outerShdw blurRad="63500" dist="50800" dir="5400000" sx="101000" sy="101000" algn="t" rotWithShape="0">
              <a:prstClr val="black">
                <a:alpha val="13000"/>
              </a:prstClr>
            </a:outerShdw>
          </a:effectLst>
        </p:spPr>
      </p:pic>
      <p:grpSp>
        <p:nvGrpSpPr>
          <p:cNvPr id="25" name="Group 24">
            <a:extLst>
              <a:ext uri="{FF2B5EF4-FFF2-40B4-BE49-F238E27FC236}">
                <a16:creationId xmlns:a16="http://schemas.microsoft.com/office/drawing/2014/main" id="{043C4F34-B368-4E21-B7E7-F01DA532ECCB}"/>
              </a:ext>
            </a:extLst>
          </p:cNvPr>
          <p:cNvGrpSpPr/>
          <p:nvPr/>
        </p:nvGrpSpPr>
        <p:grpSpPr>
          <a:xfrm>
            <a:off x="7921486" y="3476568"/>
            <a:ext cx="2643809" cy="1750751"/>
            <a:chOff x="9062863" y="3139288"/>
            <a:chExt cx="2643809" cy="1448890"/>
          </a:xfrm>
          <a:solidFill>
            <a:schemeClr val="accent3">
              <a:lumMod val="40000"/>
              <a:lumOff val="60000"/>
            </a:schemeClr>
          </a:solidFill>
        </p:grpSpPr>
        <p:sp>
          <p:nvSpPr>
            <p:cNvPr id="26" name="Cloud Callout 13">
              <a:extLst>
                <a:ext uri="{FF2B5EF4-FFF2-40B4-BE49-F238E27FC236}">
                  <a16:creationId xmlns:a16="http://schemas.microsoft.com/office/drawing/2014/main" id="{EA2E4374-DCFA-42E0-A582-B312688381BA}"/>
                </a:ext>
              </a:extLst>
            </p:cNvPr>
            <p:cNvSpPr/>
            <p:nvPr/>
          </p:nvSpPr>
          <p:spPr>
            <a:xfrm>
              <a:off x="9062863" y="3139288"/>
              <a:ext cx="2643809" cy="1448890"/>
            </a:xfrm>
            <a:prstGeom prst="cloudCallout">
              <a:avLst>
                <a:gd name="adj1" fmla="val 38716"/>
                <a:gd name="adj2" fmla="val 64396"/>
              </a:avLst>
            </a:prstGeom>
            <a:grpFill/>
            <a:ln w="28575"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Rectangle 26">
              <a:extLst>
                <a:ext uri="{FF2B5EF4-FFF2-40B4-BE49-F238E27FC236}">
                  <a16:creationId xmlns:a16="http://schemas.microsoft.com/office/drawing/2014/main" id="{5ED3A0D9-0C61-41B2-B6BA-FF1224AE6F9E}"/>
                </a:ext>
              </a:extLst>
            </p:cNvPr>
            <p:cNvSpPr/>
            <p:nvPr/>
          </p:nvSpPr>
          <p:spPr>
            <a:xfrm>
              <a:off x="9454132" y="3325123"/>
              <a:ext cx="2178802" cy="891486"/>
            </a:xfrm>
            <a:prstGeom prst="rect">
              <a:avLst/>
            </a:prstGeom>
            <a:grp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Lắng</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xét</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8" name="TextBox 27">
            <a:extLst>
              <a:ext uri="{FF2B5EF4-FFF2-40B4-BE49-F238E27FC236}">
                <a16:creationId xmlns:a16="http://schemas.microsoft.com/office/drawing/2014/main" id="{624CA617-2E0F-4CA5-A6AD-CDC66DFA5877}"/>
              </a:ext>
            </a:extLst>
          </p:cNvPr>
          <p:cNvSpPr txBox="1"/>
          <p:nvPr/>
        </p:nvSpPr>
        <p:spPr>
          <a:xfrm>
            <a:off x="6777688" y="1498121"/>
            <a:ext cx="4327191"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a:extLst>
              <a:ext uri="{FF2B5EF4-FFF2-40B4-BE49-F238E27FC236}">
                <a16:creationId xmlns:a16="http://schemas.microsoft.com/office/drawing/2014/main" id="{B399BD83-B729-4C2E-BF5F-47374F942C08}"/>
              </a:ext>
            </a:extLst>
          </p:cNvPr>
          <p:cNvSpPr/>
          <p:nvPr/>
        </p:nvSpPr>
        <p:spPr>
          <a:xfrm>
            <a:off x="7153662" y="2371305"/>
            <a:ext cx="3733715"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000" b="1" i="0" u="none" strike="noStrike" kern="1200" cap="none" spc="0" normalizeH="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 ham </a:t>
            </a:r>
            <a:r>
              <a:rPr kumimoji="0" lang="en-US" sz="4000" b="1" i="0" u="none" strike="noStrike" kern="1200" cap="none" spc="0" normalizeH="0" noProof="0" dirty="0" err="1">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4000" b="1" i="0" u="none" strike="noStrike" kern="1200" cap="none" spc="0" normalizeH="0" baseline="0" noProof="0" dirty="0">
              <a:ln>
                <a:noFill/>
              </a:ln>
              <a:solidFill>
                <a:srgbClr val="70AD47">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图片 59">
            <a:extLst>
              <a:ext uri="{FF2B5EF4-FFF2-40B4-BE49-F238E27FC236}">
                <a16:creationId xmlns:a16="http://schemas.microsoft.com/office/drawing/2014/main" id="{FAB8222C-F7F8-4740-BA1B-09FC8604B5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47" b="97403" l="9494" r="89241">
                        <a14:foregroundMark x1="20886" y1="8442" x2="20886" y2="13636"/>
                        <a14:foregroundMark x1="24684" y1="5195" x2="32278" y2="3247"/>
                        <a14:foregroundMark x1="36076" y1="90260" x2="32278" y2="94156"/>
                        <a14:foregroundMark x1="27848" y1="96104" x2="32911" y2="97403"/>
                        <a14:foregroundMark x1="67089" y1="77273" x2="66456" y2="88961"/>
                      </a14:backgroundRemoval>
                    </a14:imgEffect>
                  </a14:imgLayer>
                </a14:imgProps>
              </a:ext>
            </a:extLst>
          </a:blip>
          <a:stretch>
            <a:fillRect/>
          </a:stretch>
        </p:blipFill>
        <p:spPr>
          <a:xfrm>
            <a:off x="10326012" y="3708648"/>
            <a:ext cx="2915598" cy="2841787"/>
          </a:xfrm>
          <a:prstGeom prst="rect">
            <a:avLst/>
          </a:prstGeom>
        </p:spPr>
      </p:pic>
      <p:pic>
        <p:nvPicPr>
          <p:cNvPr id="32" name="Picture 31">
            <a:extLst>
              <a:ext uri="{FF2B5EF4-FFF2-40B4-BE49-F238E27FC236}">
                <a16:creationId xmlns:a16="http://schemas.microsoft.com/office/drawing/2014/main" id="{20230A2C-2C96-4CA7-ADA2-DF67A751E346}"/>
              </a:ext>
            </a:extLst>
          </p:cNvPr>
          <p:cNvPicPr>
            <a:picLocks noChangeAspect="1"/>
          </p:cNvPicPr>
          <p:nvPr/>
        </p:nvPicPr>
        <p:blipFill>
          <a:blip r:embed="rId6"/>
          <a:stretch>
            <a:fillRect/>
          </a:stretch>
        </p:blipFill>
        <p:spPr>
          <a:xfrm>
            <a:off x="1026652" y="958890"/>
            <a:ext cx="5555402" cy="4781510"/>
          </a:xfrm>
          <a:prstGeom prst="rect">
            <a:avLst/>
          </a:prstGeom>
        </p:spPr>
      </p:pic>
    </p:spTree>
    <p:extLst>
      <p:ext uri="{BB962C8B-B14F-4D97-AF65-F5344CB8AC3E}">
        <p14:creationId xmlns:p14="http://schemas.microsoft.com/office/powerpoint/2010/main" val="891941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par>
                                <p:cTn id="18" presetID="47" presetClass="entr" presetSubtype="0" fill="hold" nodeType="withEffect">
                                  <p:stCondLst>
                                    <p:cond delay="50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F239F57B-F203-4AE3-AB1C-0AC06A6CC6B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Effect>
                      <a14:brightnessContrast contrast="40000"/>
                    </a14:imgEffect>
                  </a14:imgLayer>
                </a14:imgProps>
              </a:ext>
              <a:ext uri="{28A0092B-C50C-407E-A947-70E740481C1C}">
                <a14:useLocalDpi xmlns:a14="http://schemas.microsoft.com/office/drawing/2010/main" val="0"/>
              </a:ext>
            </a:extLst>
          </a:blip>
          <a:srcRect t="71035" b="9032"/>
          <a:stretch/>
        </p:blipFill>
        <p:spPr>
          <a:xfrm>
            <a:off x="0" y="6108700"/>
            <a:ext cx="12192000" cy="744715"/>
          </a:xfrm>
          <a:prstGeom prst="rect">
            <a:avLst/>
          </a:prstGeom>
        </p:spPr>
      </p:pic>
      <p:grpSp>
        <p:nvGrpSpPr>
          <p:cNvPr id="17" name="Group 16">
            <a:extLst>
              <a:ext uri="{FF2B5EF4-FFF2-40B4-BE49-F238E27FC236}">
                <a16:creationId xmlns:a16="http://schemas.microsoft.com/office/drawing/2014/main" id="{7A807A5E-B68A-410C-AB0D-1D86BD6E42C7}"/>
              </a:ext>
            </a:extLst>
          </p:cNvPr>
          <p:cNvGrpSpPr/>
          <p:nvPr/>
        </p:nvGrpSpPr>
        <p:grpSpPr>
          <a:xfrm>
            <a:off x="0" y="0"/>
            <a:ext cx="12192000" cy="368301"/>
            <a:chOff x="0" y="-127508"/>
            <a:chExt cx="12192000" cy="1361811"/>
          </a:xfrm>
        </p:grpSpPr>
        <p:sp>
          <p:nvSpPr>
            <p:cNvPr id="18" name="Rectangle: Top Corners Rounded 17">
              <a:extLst>
                <a:ext uri="{FF2B5EF4-FFF2-40B4-BE49-F238E27FC236}">
                  <a16:creationId xmlns:a16="http://schemas.microsoft.com/office/drawing/2014/main" id="{0BDFF578-A78A-4078-813E-DF3D4663EE4C}"/>
                </a:ext>
              </a:extLst>
            </p:cNvPr>
            <p:cNvSpPr/>
            <p:nvPr/>
          </p:nvSpPr>
          <p:spPr>
            <a:xfrm rot="10800000">
              <a:off x="0" y="64722"/>
              <a:ext cx="12192000" cy="1169581"/>
            </a:xfrm>
            <a:prstGeom prst="round2SameRect">
              <a:avLst>
                <a:gd name="adj1" fmla="val 50000"/>
                <a:gd name="adj2" fmla="val 0"/>
              </a:avLst>
            </a:prstGeom>
            <a:solidFill>
              <a:srgbClr val="AFDF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Top Corners Rounded 18">
              <a:extLst>
                <a:ext uri="{FF2B5EF4-FFF2-40B4-BE49-F238E27FC236}">
                  <a16:creationId xmlns:a16="http://schemas.microsoft.com/office/drawing/2014/main" id="{AA290BAB-356E-4044-AAEE-F4B059773AF2}"/>
                </a:ext>
              </a:extLst>
            </p:cNvPr>
            <p:cNvSpPr/>
            <p:nvPr/>
          </p:nvSpPr>
          <p:spPr>
            <a:xfrm rot="10800000">
              <a:off x="0" y="-127508"/>
              <a:ext cx="12192000" cy="798297"/>
            </a:xfrm>
            <a:prstGeom prst="round2SameRect">
              <a:avLst>
                <a:gd name="adj1" fmla="val 50000"/>
                <a:gd name="adj2" fmla="val 0"/>
              </a:avLst>
            </a:prstGeom>
            <a:solidFill>
              <a:srgbClr val="71C6FF"/>
            </a:solidFill>
            <a:ln>
              <a:solidFill>
                <a:srgbClr val="71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3D30BE4B-1936-4CDE-866B-F1221C35DB3A}"/>
              </a:ext>
            </a:extLst>
          </p:cNvPr>
          <p:cNvGrpSpPr/>
          <p:nvPr/>
        </p:nvGrpSpPr>
        <p:grpSpPr>
          <a:xfrm>
            <a:off x="1288716" y="1365197"/>
            <a:ext cx="9944100" cy="1705740"/>
            <a:chOff x="1249190" y="1653135"/>
            <a:chExt cx="9944100" cy="1705740"/>
          </a:xfrm>
        </p:grpSpPr>
        <p:sp>
          <p:nvSpPr>
            <p:cNvPr id="11" name="AutoShape 5">
              <a:extLst>
                <a:ext uri="{FF2B5EF4-FFF2-40B4-BE49-F238E27FC236}">
                  <a16:creationId xmlns:a16="http://schemas.microsoft.com/office/drawing/2014/main" id="{5D128685-5AC5-4F6A-BFDE-98194CDDCE8A}"/>
                </a:ext>
              </a:extLst>
            </p:cNvPr>
            <p:cNvSpPr>
              <a:spLocks noChangeArrowheads="1"/>
            </p:cNvSpPr>
            <p:nvPr/>
          </p:nvSpPr>
          <p:spPr bwMode="gray">
            <a:xfrm>
              <a:off x="1249190" y="1653135"/>
              <a:ext cx="9944100" cy="1705740"/>
            </a:xfrm>
            <a:prstGeom prst="roundRect">
              <a:avLst>
                <a:gd name="adj" fmla="val 41152"/>
              </a:avLst>
            </a:prstGeom>
            <a:noFill/>
            <a:ln w="38100">
              <a:prstDash val="lgDashDot"/>
              <a:headEnd/>
              <a:tailEnd/>
            </a:ln>
          </p:spPr>
          <p:style>
            <a:lnRef idx="1">
              <a:schemeClr val="accent5"/>
            </a:lnRef>
            <a:fillRef idx="3">
              <a:schemeClr val="accent5"/>
            </a:fillRef>
            <a:effectRef idx="2">
              <a:schemeClr val="accent5"/>
            </a:effectRef>
            <a:fontRef idx="minor">
              <a:schemeClr val="lt1"/>
            </a:fontRef>
          </p:style>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667"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Rectangle 22">
              <a:extLst>
                <a:ext uri="{FF2B5EF4-FFF2-40B4-BE49-F238E27FC236}">
                  <a16:creationId xmlns:a16="http://schemas.microsoft.com/office/drawing/2014/main" id="{1C6249FF-40ED-4813-9521-BA7C63C23B84}"/>
                </a:ext>
              </a:extLst>
            </p:cNvPr>
            <p:cNvSpPr/>
            <p:nvPr/>
          </p:nvSpPr>
          <p:spPr>
            <a:xfrm>
              <a:off x="1491916" y="1917798"/>
              <a:ext cx="9450893"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Vũ</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Duệ</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ham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1"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a:extLst>
              <a:ext uri="{FF2B5EF4-FFF2-40B4-BE49-F238E27FC236}">
                <a16:creationId xmlns:a16="http://schemas.microsoft.com/office/drawing/2014/main" id="{4BB6FCE6-B2E6-4DE9-B59D-948A8C80FD58}"/>
              </a:ext>
            </a:extLst>
          </p:cNvPr>
          <p:cNvSpPr txBox="1"/>
          <p:nvPr/>
        </p:nvSpPr>
        <p:spPr>
          <a:xfrm>
            <a:off x="596030" y="3010107"/>
            <a:ext cx="11321715" cy="304698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Xem</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những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bức</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nhớ</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lại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nghe</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1 – 2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457200" marR="0" lvl="0" indent="-457200" algn="l" defTabSz="914400" rtl="0" eaLnBrk="1" fontAlgn="auto" latinLnBrk="0" hangingPunct="1">
              <a:lnSpc>
                <a:spcPct val="150000"/>
              </a:lnSpc>
              <a:spcBef>
                <a:spcPts val="0"/>
              </a:spcBef>
              <a:spcAft>
                <a:spcPts val="0"/>
              </a:spcAft>
              <a:buClrTx/>
              <a:buSzTx/>
              <a:buFontTx/>
              <a:buChar char="-"/>
              <a:tabLst/>
              <a:defRPr/>
            </a:pP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Chia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sẻ</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thân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ý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câu</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chuyện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0" name="TextBox 9">
            <a:extLst>
              <a:ext uri="{FF2B5EF4-FFF2-40B4-BE49-F238E27FC236}">
                <a16:creationId xmlns:a16="http://schemas.microsoft.com/office/drawing/2014/main" id="{4B4E6A23-6C9F-46AB-91C1-C6EA47F21058}"/>
              </a:ext>
            </a:extLst>
          </p:cNvPr>
          <p:cNvSpPr txBox="1"/>
          <p:nvPr/>
        </p:nvSpPr>
        <p:spPr>
          <a:xfrm>
            <a:off x="227974" y="363400"/>
            <a:ext cx="3369526" cy="707886"/>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Vận</a:t>
            </a:r>
            <a:r>
              <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rPr>
              <a:t>dụng</a:t>
            </a:r>
            <a:endParaRPr kumimoji="0" lang="en-US" sz="4000" b="0"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104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DF72DCC0-425F-4469-8000-B41FAB692660}"/>
              </a:ext>
            </a:extLst>
          </p:cNvPr>
          <p:cNvSpPr/>
          <p:nvPr/>
        </p:nvSpPr>
        <p:spPr>
          <a:xfrm>
            <a:off x="0" y="0"/>
            <a:ext cx="12192000" cy="6858000"/>
          </a:xfrm>
          <a:custGeom>
            <a:avLst/>
            <a:gdLst/>
            <a:ahLst/>
            <a:cxnLst/>
            <a:rect l="l" t="t" r="r" b="b"/>
            <a:pathLst>
              <a:path w="3696414" h="2610592">
                <a:moveTo>
                  <a:pt x="0" y="0"/>
                </a:moveTo>
                <a:lnTo>
                  <a:pt x="3696414" y="0"/>
                </a:lnTo>
                <a:lnTo>
                  <a:pt x="3696414" y="2610592"/>
                </a:lnTo>
                <a:lnTo>
                  <a:pt x="0" y="26105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9" name="Picture 4">
            <a:extLst>
              <a:ext uri="{FF2B5EF4-FFF2-40B4-BE49-F238E27FC236}">
                <a16:creationId xmlns:a16="http://schemas.microsoft.com/office/drawing/2014/main" id="{285E8CC5-3DA0-407D-BA43-A662605798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22660"/>
            <a:ext cx="12129986" cy="1382173"/>
          </a:xfrm>
          <a:prstGeom prst="rect">
            <a:avLst/>
          </a:prstGeom>
        </p:spPr>
      </p:pic>
      <p:pic>
        <p:nvPicPr>
          <p:cNvPr id="14" name="Picture 2">
            <a:extLst>
              <a:ext uri="{FF2B5EF4-FFF2-40B4-BE49-F238E27FC236}">
                <a16:creationId xmlns:a16="http://schemas.microsoft.com/office/drawing/2014/main" id="{CCC0FB18-845A-440C-80E5-5E6A08242BCA}"/>
              </a:ext>
            </a:extLst>
          </p:cNvPr>
          <p:cNvPicPr>
            <a:picLocks noChangeAspect="1"/>
          </p:cNvPicPr>
          <p:nvPr/>
        </p:nvPicPr>
        <p:blipFill>
          <a:blip r:embed="rId6"/>
          <a:srcRect/>
          <a:stretch>
            <a:fillRect/>
          </a:stretch>
        </p:blipFill>
        <p:spPr>
          <a:xfrm>
            <a:off x="657464" y="-148221"/>
            <a:ext cx="4551072" cy="3106107"/>
          </a:xfrm>
          <a:prstGeom prst="rect">
            <a:avLst/>
          </a:prstGeom>
        </p:spPr>
      </p:pic>
      <p:pic>
        <p:nvPicPr>
          <p:cNvPr id="10" name="Picture 12">
            <a:extLst>
              <a:ext uri="{FF2B5EF4-FFF2-40B4-BE49-F238E27FC236}">
                <a16:creationId xmlns:a16="http://schemas.microsoft.com/office/drawing/2014/main" id="{0AC27F2C-C2BC-4881-8171-855856D8D830}"/>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715910" y="1344038"/>
            <a:ext cx="5272956" cy="751396"/>
          </a:xfrm>
          <a:prstGeom prst="rect">
            <a:avLst/>
          </a:prstGeom>
        </p:spPr>
      </p:pic>
      <p:sp>
        <p:nvSpPr>
          <p:cNvPr id="16" name="Freeform 13">
            <a:extLst>
              <a:ext uri="{FF2B5EF4-FFF2-40B4-BE49-F238E27FC236}">
                <a16:creationId xmlns:a16="http://schemas.microsoft.com/office/drawing/2014/main" id="{89F1AEA6-4337-471F-A236-7FD681AB5004}"/>
              </a:ext>
            </a:extLst>
          </p:cNvPr>
          <p:cNvSpPr/>
          <p:nvPr/>
        </p:nvSpPr>
        <p:spPr>
          <a:xfrm flipH="1">
            <a:off x="310246" y="177375"/>
            <a:ext cx="2622754" cy="1881826"/>
          </a:xfrm>
          <a:custGeom>
            <a:avLst/>
            <a:gdLst/>
            <a:ahLst/>
            <a:cxnLst/>
            <a:rect l="l" t="t" r="r" b="b"/>
            <a:pathLst>
              <a:path w="2622754" h="1881826">
                <a:moveTo>
                  <a:pt x="0" y="0"/>
                </a:moveTo>
                <a:lnTo>
                  <a:pt x="2622754" y="0"/>
                </a:lnTo>
                <a:lnTo>
                  <a:pt x="2622754" y="1881826"/>
                </a:lnTo>
                <a:lnTo>
                  <a:pt x="0" y="1881826"/>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AFEF6229-4147-4A5D-A159-B9CCBAAB0089}"/>
              </a:ext>
            </a:extLst>
          </p:cNvPr>
          <p:cNvPicPr>
            <a:picLocks noChangeAspect="1"/>
          </p:cNvPicPr>
          <p:nvPr/>
        </p:nvPicPr>
        <p:blipFill>
          <a:blip r:embed="rId10"/>
          <a:stretch>
            <a:fillRect/>
          </a:stretch>
        </p:blipFill>
        <p:spPr>
          <a:xfrm>
            <a:off x="1759625" y="2095434"/>
            <a:ext cx="8425402" cy="3974937"/>
          </a:xfrm>
          <a:prstGeom prst="rect">
            <a:avLst/>
          </a:prstGeom>
        </p:spPr>
      </p:pic>
    </p:spTree>
    <p:extLst>
      <p:ext uri="{BB962C8B-B14F-4D97-AF65-F5344CB8AC3E}">
        <p14:creationId xmlns:p14="http://schemas.microsoft.com/office/powerpoint/2010/main" val="2560672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6480" y="254000"/>
            <a:ext cx="9814560" cy="1754326"/>
          </a:xfrm>
          <a:prstGeom prst="rect">
            <a:avLst/>
          </a:prstGeom>
          <a:noFill/>
        </p:spPr>
        <p:txBody>
          <a:bodyPr wrap="square" rtlCol="0">
            <a:spAutoFit/>
          </a:bodyPr>
          <a:lstStyle/>
          <a:p>
            <a:pPr algn="ctr"/>
            <a:r>
              <a:rPr lang="vi-VN" sz="3600" dirty="0" smtClean="0">
                <a:latin typeface="+mj-lt"/>
              </a:rPr>
              <a:t>Thứ Ba ngày 7 tháng 10 năm 2025</a:t>
            </a:r>
          </a:p>
          <a:p>
            <a:pPr algn="ctr"/>
            <a:r>
              <a:rPr lang="vi-VN" sz="3600" dirty="0" smtClean="0">
                <a:latin typeface="+mj-lt"/>
              </a:rPr>
              <a:t>Tiếng Việt ( Nói và nghe )</a:t>
            </a:r>
          </a:p>
          <a:p>
            <a:pPr algn="ctr"/>
            <a:r>
              <a:rPr lang="vi-VN" sz="3600" dirty="0" smtClean="0">
                <a:latin typeface="+mj-lt"/>
              </a:rPr>
              <a:t>Kể </a:t>
            </a:r>
            <a:r>
              <a:rPr lang="vi-VN" sz="3600" dirty="0">
                <a:latin typeface="+mj-lt"/>
              </a:rPr>
              <a:t>chuyện Cậu bé ham học</a:t>
            </a:r>
          </a:p>
        </p:txBody>
      </p:sp>
      <p:pic>
        <p:nvPicPr>
          <p:cNvPr id="8" name="Picture 7">
            <a:extLst>
              <a:ext uri="{FF2B5EF4-FFF2-40B4-BE49-F238E27FC236}">
                <a16:creationId xmlns:a16="http://schemas.microsoft.com/office/drawing/2014/main" id="{F82A5BD3-54AC-8749-1C4C-94A441A09FC3}"/>
              </a:ext>
            </a:extLst>
          </p:cNvPr>
          <p:cNvPicPr>
            <a:picLocks noChangeAspect="1"/>
          </p:cNvPicPr>
          <p:nvPr/>
        </p:nvPicPr>
        <p:blipFill>
          <a:blip r:embed="rId2"/>
          <a:stretch>
            <a:fillRect/>
          </a:stretch>
        </p:blipFill>
        <p:spPr>
          <a:xfrm>
            <a:off x="1748938" y="1652725"/>
            <a:ext cx="9112102" cy="5205275"/>
          </a:xfrm>
          <a:prstGeom prst="rect">
            <a:avLst/>
          </a:prstGeom>
        </p:spPr>
      </p:pic>
      <p:sp>
        <p:nvSpPr>
          <p:cNvPr id="9" name="TextBox 8">
            <a:extLst>
              <a:ext uri="{FF2B5EF4-FFF2-40B4-BE49-F238E27FC236}">
                <a16:creationId xmlns:a16="http://schemas.microsoft.com/office/drawing/2014/main" id="{58FF759A-C5A5-C0A8-E296-4F787EC93671}"/>
              </a:ext>
            </a:extLst>
          </p:cNvPr>
          <p:cNvSpPr txBox="1"/>
          <p:nvPr/>
        </p:nvSpPr>
        <p:spPr>
          <a:xfrm>
            <a:off x="3488909" y="3786591"/>
            <a:ext cx="5632160" cy="1938992"/>
          </a:xfrm>
          <a:prstGeom prst="rect">
            <a:avLst/>
          </a:prstGeom>
          <a:noFill/>
        </p:spPr>
        <p:txBody>
          <a:bodyPr wrap="square" rtlCol="0">
            <a:spAutoFit/>
          </a:bodyPr>
          <a:lstStyle/>
          <a:p>
            <a:pPr algn="ctr" defTabSz="1219139">
              <a:defRPr/>
            </a:pPr>
            <a:r>
              <a:rPr lang="en-US" altLang="zh-CN" sz="6000" b="1" dirty="0">
                <a:ln w="9525">
                  <a:noFill/>
                  <a:prstDash val="solid"/>
                </a:ln>
                <a:solidFill>
                  <a:srgbClr val="002060"/>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rPr>
              <a:t>NGHE KỂ CHUYỆN</a:t>
            </a:r>
            <a:endParaRPr lang="zh-CN" altLang="en-US" sz="6000" b="1" dirty="0">
              <a:ln w="9525">
                <a:noFill/>
                <a:prstDash val="solid"/>
              </a:ln>
              <a:solidFill>
                <a:srgbClr val="002060"/>
              </a:solidFill>
              <a:effectLst>
                <a:outerShdw blurRad="12700" dist="38100" dir="2700000" algn="tl" rotWithShape="0">
                  <a:srgbClr val="4472C4">
                    <a:lumMod val="60000"/>
                    <a:lumOff val="40000"/>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1496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Content Placeholder 3"/>
          <p:cNvPicPr>
            <a:picLocks noGrp="1" noChangeAspect="1"/>
          </p:cNvPicPr>
          <p:nvPr>
            <p:ph idx="1"/>
          </p:nvPr>
        </p:nvPicPr>
        <p:blipFill>
          <a:blip r:embed="rId2"/>
          <a:stretch>
            <a:fillRect/>
          </a:stretch>
        </p:blipFill>
        <p:spPr>
          <a:xfrm>
            <a:off x="144791" y="0"/>
            <a:ext cx="12047209" cy="6713706"/>
          </a:xfrm>
          <a:prstGeom prst="rect">
            <a:avLst/>
          </a:prstGeom>
        </p:spPr>
      </p:pic>
    </p:spTree>
    <p:extLst>
      <p:ext uri="{BB962C8B-B14F-4D97-AF65-F5344CB8AC3E}">
        <p14:creationId xmlns:p14="http://schemas.microsoft.com/office/powerpoint/2010/main" val="4042959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图片包含 屏幕截图&#10;&#10;自动生成的说明">
            <a:extLst>
              <a:ext uri="{FF2B5EF4-FFF2-40B4-BE49-F238E27FC236}">
                <a16:creationId xmlns:a16="http://schemas.microsoft.com/office/drawing/2014/main" id="{7AAB1451-57A0-42F9-A287-1DFCA770FA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382096" cy="7204964"/>
          </a:xfrm>
          <a:prstGeom prst="rect">
            <a:avLst/>
          </a:prstGeom>
          <a:effectLst>
            <a:outerShdw blurRad="63500" dist="50800" dir="5400000" sx="101000" sy="101000" algn="t" rotWithShape="0">
              <a:prstClr val="black">
                <a:alpha val="13000"/>
              </a:prstClr>
            </a:outerShdw>
          </a:effectLst>
        </p:spPr>
      </p:pic>
      <p:sp>
        <p:nvSpPr>
          <p:cNvPr id="21" name="Rectangle 20"/>
          <p:cNvSpPr/>
          <p:nvPr/>
        </p:nvSpPr>
        <p:spPr>
          <a:xfrm>
            <a:off x="4585009" y="147149"/>
            <a:ext cx="302198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a:t>
            </a:r>
            <a:r>
              <a:rPr kumimoji="0" lang="en-US"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bé</a:t>
            </a:r>
            <a:r>
              <a:rPr kumimoji="0" lang="en-US" sz="3200" b="1" i="0" u="none" strike="noStrike" kern="1200" cap="none" spc="0" normalizeH="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ham </a:t>
            </a:r>
            <a:r>
              <a:rPr kumimoji="0" lang="en-US" sz="3200" b="1" i="0" u="none" strike="noStrike" kern="1200" cap="none" spc="0" normalizeH="0" noProof="0" dirty="0" err="1">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endParaRPr kumimoji="0" lang="en-US" sz="32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0BBE1FA-4626-4216-81BF-FDBF5F48CB44}"/>
              </a:ext>
            </a:extLst>
          </p:cNvPr>
          <p:cNvSpPr txBox="1"/>
          <p:nvPr/>
        </p:nvSpPr>
        <p:spPr>
          <a:xfrm>
            <a:off x="259080" y="657973"/>
            <a:ext cx="11673840" cy="6694140"/>
          </a:xfrm>
          <a:prstGeom prst="rect">
            <a:avLst/>
          </a:prstGeom>
          <a:noFill/>
        </p:spPr>
        <p:txBody>
          <a:bodyPr wrap="square" rtlCol="0">
            <a:spAutoFit/>
          </a:bodyPr>
          <a:lstStyle/>
          <a:p>
            <a:r>
              <a:rPr lang="vi-VN" sz="2100" dirty="0">
                <a:latin typeface="Arial-Rounded" panose="020B0500000000000000" pitchFamily="34" charset="0"/>
                <a:ea typeface="Arial-Rounded" panose="020B0500000000000000" pitchFamily="34" charset="0"/>
                <a:cs typeface="Arial-Rounded" panose="020B0500000000000000" pitchFamily="34" charset="0"/>
              </a:rPr>
              <a:t>(</a:t>
            </a:r>
            <a:r>
              <a:rPr lang="vi-VN" sz="2400" dirty="0">
                <a:latin typeface="+mj-lt"/>
                <a:ea typeface="Arial-Rounded" panose="020B0500000000000000" pitchFamily="34" charset="0"/>
                <a:cs typeface="Arial-Rounded" panose="020B0500000000000000" pitchFamily="34" charset="0"/>
              </a:rPr>
              <a:t>1) Vũ Duệ đỗ Trạng nguyên ở triều đại nhà Lê. Ông là người nổi tiếng thông minh, có khí phách, được vua Lê tin dùng, các quan trong triều ai cũng kính nể.</a:t>
            </a:r>
          </a:p>
          <a:p>
            <a:r>
              <a:rPr lang="vi-VN" sz="2400" dirty="0">
                <a:latin typeface="+mj-lt"/>
                <a:ea typeface="Arial-Rounded" panose="020B0500000000000000" pitchFamily="34" charset="0"/>
                <a:cs typeface="Arial-Rounded" panose="020B0500000000000000" pitchFamily="34" charset="0"/>
              </a:rPr>
              <a:t>(2) Thuở nhỏ, vì nhà nghèo, Vũ Duệ không được đi học, phải ở nhà trông em, lo cơm nước cho bố mẹ đi làm ngoài đồng. Ngày nào cũng vậy, mỗi buổi sáng, khi thầy đồ trong làng bắt đầu dạy học, Vũ Duệ lại cõng em đứng ở ngoài hiên, chăm chú nghe thầy giảng bài.</a:t>
            </a:r>
          </a:p>
          <a:p>
            <a:r>
              <a:rPr lang="vi-VN" sz="2400" dirty="0">
                <a:latin typeface="+mj-lt"/>
                <a:ea typeface="Arial-Rounded" panose="020B0500000000000000" pitchFamily="34" charset="0"/>
                <a:cs typeface="Arial-Rounded" panose="020B0500000000000000" pitchFamily="34" charset="0"/>
              </a:rPr>
              <a:t>(3) Thầy đồ thấy Vũ Duệ ham học, trong lòng quý mến, muốn thử tài cậu bé. Thầy đặt một câu hỏi “hóc búa” cho cả lớp, không ai trả lời được. Thầy nhìn ra ngoài cửa lớp, bắt gặp ánh mắt sáng ngời của cậu bé đang nhìn mình, ý chừng muốn trả lời câu hỏi thay cho các bạn trong lớp. Thầy đồ bèn hỏi:</a:t>
            </a:r>
          </a:p>
          <a:p>
            <a:r>
              <a:rPr lang="vi-VN" sz="2400" dirty="0">
                <a:latin typeface="+mj-lt"/>
                <a:ea typeface="Arial-Rounded" panose="020B0500000000000000" pitchFamily="34" charset="0"/>
                <a:cs typeface="Arial-Rounded" panose="020B0500000000000000" pitchFamily="34" charset="0"/>
              </a:rPr>
              <a:t>- Liệu con có trả lời được câu hỏi của ta không?</a:t>
            </a:r>
          </a:p>
          <a:p>
            <a:r>
              <a:rPr lang="vi-VN" sz="2400" dirty="0">
                <a:latin typeface="+mj-lt"/>
                <a:ea typeface="Arial-Rounded" panose="020B0500000000000000" pitchFamily="34" charset="0"/>
                <a:cs typeface="Arial-Rounded" panose="020B0500000000000000" pitchFamily="34" charset="0"/>
              </a:rPr>
              <a:t>Cậu bé thưa:</a:t>
            </a:r>
          </a:p>
          <a:p>
            <a:r>
              <a:rPr lang="vi-VN" sz="2400" dirty="0">
                <a:latin typeface="+mj-lt"/>
                <a:ea typeface="Arial-Rounded" panose="020B0500000000000000" pitchFamily="34" charset="0"/>
                <a:cs typeface="Arial-Rounded" panose="020B0500000000000000" pitchFamily="34" charset="0"/>
              </a:rPr>
              <a:t>- Dạ, thưa thấy con xin trả lời ạ!</a:t>
            </a:r>
          </a:p>
          <a:p>
            <a:r>
              <a:rPr lang="vi-VN" sz="2400" dirty="0">
                <a:latin typeface="+mj-lt"/>
                <a:ea typeface="Arial-Rounded" panose="020B0500000000000000" pitchFamily="34" charset="0"/>
                <a:cs typeface="Arial-Rounded" panose="020B0500000000000000" pitchFamily="34" charset="0"/>
              </a:rPr>
              <a:t>Được thầy cho phép, Vũ Duệ trả lời câu hỏi trôi chảy, mạch lạc, đầu ra đấy. Thầy đồ gật đầu tán thưởng. Cả lớp thán phục. Thầy bước ra cửa lớp, xoa đầu Vũ Duệ, khen ngợi.</a:t>
            </a:r>
          </a:p>
          <a:p>
            <a:r>
              <a:rPr lang="vi-VN" sz="2400" dirty="0">
                <a:latin typeface="+mj-lt"/>
                <a:ea typeface="Arial-Rounded" panose="020B0500000000000000" pitchFamily="34" charset="0"/>
                <a:cs typeface="Arial-Rounded" panose="020B0500000000000000" pitchFamily="34" charset="0"/>
              </a:rPr>
              <a:t>(4) Ngay sau buổi học đó, thầy đồ đến tận nhà cậu bé, khuyên cha mẹ cậu cho cậu đi học. Thế là Vũ Duệ được đi học, chính thức bên thầy, bên bạn. Chỉ vài tháng sau, Vũ Duệ đã là trò giỏi nhất lớp.</a:t>
            </a:r>
          </a:p>
          <a:p>
            <a:pPr algn="r"/>
            <a:r>
              <a:rPr lang="vi-VN" sz="2100" dirty="0">
                <a:latin typeface="Arial-Rounded" panose="020B0500000000000000" pitchFamily="34" charset="0"/>
                <a:ea typeface="Arial-Rounded" panose="020B0500000000000000" pitchFamily="34" charset="0"/>
                <a:cs typeface="Arial-Rounded" panose="020B0500000000000000" pitchFamily="34" charset="0"/>
              </a:rPr>
              <a:t>(Theo Kể chuyện thần đồng Việt Nam)</a:t>
            </a:r>
          </a:p>
        </p:txBody>
      </p:sp>
    </p:spTree>
    <p:extLst>
      <p:ext uri="{BB962C8B-B14F-4D97-AF65-F5344CB8AC3E}">
        <p14:creationId xmlns:p14="http://schemas.microsoft.com/office/powerpoint/2010/main" val="2808118817"/>
      </p:ext>
    </p:extLst>
  </p:cSld>
  <p:clrMapOvr>
    <a:masterClrMapping/>
  </p:clrMapOvr>
  <mc:AlternateContent xmlns:mc="http://schemas.openxmlformats.org/markup-compatibility/2006" xmlns:p14="http://schemas.microsoft.com/office/powerpoint/2010/main">
    <mc:Choice Requires="p14">
      <p:transition spd="slow" p14:dur="2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9FA9A3-5767-5AFE-9A54-053B33D9A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056" b="88056" l="55677" r="98750">
                        <a14:foregroundMark x1="95469" y1="50000" x2="95781" y2="62778"/>
                        <a14:foregroundMark x1="77708" y1="51944" x2="79219" y2="61019"/>
                        <a14:foregroundMark x1="58594" y1="39815" x2="57969" y2="80741"/>
                        <a14:foregroundMark x1="76823" y1="54722" x2="78802" y2="62315"/>
                      </a14:backgroundRemoval>
                    </a14:imgEffect>
                  </a14:imgLayer>
                </a14:imgProps>
              </a:ext>
            </a:extLst>
          </a:blip>
          <a:srcRect l="56052" t="27895" r="2204" b="13149"/>
          <a:stretch/>
        </p:blipFill>
        <p:spPr>
          <a:xfrm rot="-60000">
            <a:off x="4307104" y="829482"/>
            <a:ext cx="3665200" cy="2911845"/>
          </a:xfrm>
          <a:prstGeom prst="rect">
            <a:avLst/>
          </a:prstGeom>
        </p:spPr>
      </p:pic>
      <p:pic>
        <p:nvPicPr>
          <p:cNvPr id="8" name="Picture 7">
            <a:extLst>
              <a:ext uri="{FF2B5EF4-FFF2-40B4-BE49-F238E27FC236}">
                <a16:creationId xmlns:a16="http://schemas.microsoft.com/office/drawing/2014/main" id="{1CCE3FA0-1DEA-A212-4652-0984DD22A6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24167" b="83148" l="10573" r="51823">
                        <a14:foregroundMark x1="13542" y1="32593" x2="15573" y2="64722"/>
                        <a14:foregroundMark x1="15677" y1="40000" x2="27813" y2="56296"/>
                        <a14:foregroundMark x1="35208" y1="39630" x2="43333" y2="52963"/>
                        <a14:foregroundMark x1="24479" y1="39630" x2="28229" y2="47870"/>
                        <a14:foregroundMark x1="13229" y1="32593" x2="13438" y2="55000"/>
                        <a14:foregroundMark x1="46094" y1="29815" x2="50208" y2="30278"/>
                        <a14:foregroundMark x1="48646" y1="29259" x2="50208" y2="29815"/>
                        <a14:foregroundMark x1="12708" y1="30463" x2="12812" y2="54352"/>
                        <a14:foregroundMark x1="50313" y1="58519" x2="50521" y2="78704"/>
                      </a14:backgroundRemoval>
                    </a14:imgEffect>
                  </a14:imgLayer>
                </a14:imgProps>
              </a:ext>
            </a:extLst>
          </a:blip>
          <a:srcRect l="10461" t="24690" r="47796" b="17053"/>
          <a:stretch/>
        </p:blipFill>
        <p:spPr>
          <a:xfrm rot="-60000">
            <a:off x="510815" y="1728278"/>
            <a:ext cx="3630847" cy="2850218"/>
          </a:xfrm>
          <a:prstGeom prst="rect">
            <a:avLst/>
          </a:prstGeom>
        </p:spPr>
      </p:pic>
      <p:pic>
        <p:nvPicPr>
          <p:cNvPr id="9" name="Picture 8">
            <a:extLst>
              <a:ext uri="{FF2B5EF4-FFF2-40B4-BE49-F238E27FC236}">
                <a16:creationId xmlns:a16="http://schemas.microsoft.com/office/drawing/2014/main" id="{68070F9A-D931-EF43-D046-403682C4625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2963" b="79630" l="8698" r="50833"/>
                    </a14:imgEffect>
                  </a14:imgLayer>
                </a14:imgProps>
              </a:ext>
            </a:extLst>
          </a:blip>
          <a:srcRect l="8783" t="23158" r="48684" b="20877"/>
          <a:stretch/>
        </p:blipFill>
        <p:spPr>
          <a:xfrm rot="-60000">
            <a:off x="4195919" y="3671430"/>
            <a:ext cx="3800163" cy="2787418"/>
          </a:xfrm>
          <a:prstGeom prst="rect">
            <a:avLst/>
          </a:prstGeom>
        </p:spPr>
      </p:pic>
      <p:pic>
        <p:nvPicPr>
          <p:cNvPr id="10" name="Picture 9">
            <a:extLst>
              <a:ext uri="{FF2B5EF4-FFF2-40B4-BE49-F238E27FC236}">
                <a16:creationId xmlns:a16="http://schemas.microsoft.com/office/drawing/2014/main" id="{07BE0B9B-B9F8-EE18-A28A-88001A2B8C86}"/>
              </a:ext>
            </a:extLst>
          </p:cNvPr>
          <p:cNvPicPr>
            <a:picLocks noChangeAspect="1"/>
          </p:cNvPicPr>
          <p:nvPr/>
        </p:nvPicPr>
        <p:blipFill rotWithShape="1">
          <a:blip r:embed="rId9">
            <a:extLst>
              <a:ext uri="{BEBA8EAE-BF5A-486C-A8C5-ECC9F3942E4B}">
                <a14:imgProps xmlns:a14="http://schemas.microsoft.com/office/drawing/2010/main">
                  <a14:imgLayer r:embed="rId8">
                    <a14:imgEffect>
                      <a14:backgroundRemoval t="25093" b="81944" l="54948" r="95521">
                        <a14:foregroundMark x1="72448" y1="35463" x2="84167" y2="41019"/>
                        <a14:foregroundMark x1="71354" y1="28796" x2="85833" y2="28611"/>
                        <a14:foregroundMark x1="74688" y1="78056" x2="86354" y2="77685"/>
                        <a14:foregroundMark x1="78854" y1="69630" x2="81927" y2="72315"/>
                      </a14:backgroundRemoval>
                    </a14:imgEffect>
                  </a14:imgLayer>
                </a14:imgProps>
              </a:ext>
            </a:extLst>
          </a:blip>
          <a:srcRect l="54770" t="24913" r="4276" b="17720"/>
          <a:stretch/>
        </p:blipFill>
        <p:spPr>
          <a:xfrm rot="-60000">
            <a:off x="8073646" y="2363450"/>
            <a:ext cx="3690960" cy="2819277"/>
          </a:xfrm>
          <a:prstGeom prst="rect">
            <a:avLst/>
          </a:prstGeom>
        </p:spPr>
      </p:pic>
      <p:sp>
        <p:nvSpPr>
          <p:cNvPr id="11" name="TextBox 10">
            <a:extLst>
              <a:ext uri="{FF2B5EF4-FFF2-40B4-BE49-F238E27FC236}">
                <a16:creationId xmlns:a16="http://schemas.microsoft.com/office/drawing/2014/main" id="{6241981C-9073-4C6A-0163-525682E7A8B0}"/>
              </a:ext>
            </a:extLst>
          </p:cNvPr>
          <p:cNvSpPr txBox="1"/>
          <p:nvPr/>
        </p:nvSpPr>
        <p:spPr>
          <a:xfrm>
            <a:off x="767348" y="292102"/>
            <a:ext cx="3396720" cy="584775"/>
          </a:xfrm>
          <a:prstGeom prst="rect">
            <a:avLst/>
          </a:prstGeom>
          <a:noFill/>
        </p:spPr>
        <p:txBody>
          <a:bodyPr wrap="square" rtlCol="0">
            <a:spAutoFit/>
          </a:bodyPr>
          <a:lstStyle/>
          <a:p>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Nghe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kể</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2" name="TextBox 11">
            <a:extLst>
              <a:ext uri="{FF2B5EF4-FFF2-40B4-BE49-F238E27FC236}">
                <a16:creationId xmlns:a16="http://schemas.microsoft.com/office/drawing/2014/main" id="{EFBDC2E5-13F2-E85A-C5B9-A867B59D69E0}"/>
              </a:ext>
            </a:extLst>
          </p:cNvPr>
          <p:cNvSpPr txBox="1"/>
          <p:nvPr/>
        </p:nvSpPr>
        <p:spPr>
          <a:xfrm>
            <a:off x="4592333" y="11263"/>
            <a:ext cx="3396720" cy="954107"/>
          </a:xfrm>
          <a:prstGeom prst="rect">
            <a:avLst/>
          </a:prstGeom>
          <a:noFill/>
        </p:spPr>
        <p:txBody>
          <a:bodyPr wrap="square" rtlCol="0">
            <a:spAutoFit/>
          </a:bodyPr>
          <a:lstStyle/>
          <a:p>
            <a:pPr algn="ct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cậu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7D54C129-860E-7A01-F0B9-AC0C8B8CC4A7}"/>
              </a:ext>
            </a:extLst>
          </p:cNvPr>
          <p:cNvSpPr txBox="1"/>
          <p:nvPr/>
        </p:nvSpPr>
        <p:spPr>
          <a:xfrm>
            <a:off x="486219" y="4601196"/>
            <a:ext cx="3877442" cy="954107"/>
          </a:xfrm>
          <a:prstGeom prst="rect">
            <a:avLst/>
          </a:prstGeom>
          <a:noFill/>
        </p:spPr>
        <p:txBody>
          <a:bodyPr wrap="square" rtlCol="0">
            <a:spAutoFit/>
          </a:bodyPr>
          <a:lstStyle/>
          <a:p>
            <a:pPr algn="ct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Buổi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cõng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4" name="TextBox 13">
            <a:extLst>
              <a:ext uri="{FF2B5EF4-FFF2-40B4-BE49-F238E27FC236}">
                <a16:creationId xmlns:a16="http://schemas.microsoft.com/office/drawing/2014/main" id="{9C1671E5-D7D5-7385-D488-523BBF72E639}"/>
              </a:ext>
            </a:extLst>
          </p:cNvPr>
          <p:cNvSpPr txBox="1"/>
          <p:nvPr/>
        </p:nvSpPr>
        <p:spPr>
          <a:xfrm>
            <a:off x="7879044" y="5117193"/>
            <a:ext cx="4474134" cy="523220"/>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5" name="TextBox 14">
            <a:extLst>
              <a:ext uri="{FF2B5EF4-FFF2-40B4-BE49-F238E27FC236}">
                <a16:creationId xmlns:a16="http://schemas.microsoft.com/office/drawing/2014/main" id="{DED87BBD-333E-B666-8D63-1AC595F15BAA}"/>
              </a:ext>
            </a:extLst>
          </p:cNvPr>
          <p:cNvSpPr txBox="1"/>
          <p:nvPr/>
        </p:nvSpPr>
        <p:spPr>
          <a:xfrm>
            <a:off x="3876079" y="6296170"/>
            <a:ext cx="4974738" cy="523220"/>
          </a:xfrm>
          <a:prstGeom prst="rect">
            <a:avLst/>
          </a:prstGeom>
          <a:noFill/>
        </p:spPr>
        <p:txBody>
          <a:bodyPr wrap="square" rtlCol="0">
            <a:spAutoFit/>
          </a:bodyPr>
          <a:lstStyle/>
          <a:p>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Vũ</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khen</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6" name="Cậu bé ham học">
            <a:hlinkClick r:id="" action="ppaction://media"/>
            <a:extLst>
              <a:ext uri="{FF2B5EF4-FFF2-40B4-BE49-F238E27FC236}">
                <a16:creationId xmlns:a16="http://schemas.microsoft.com/office/drawing/2014/main" id="{6B4D284D-7E3A-83C6-D068-57985F1878D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1384" y="5857217"/>
            <a:ext cx="948796" cy="948796"/>
          </a:xfrm>
          <a:prstGeom prst="rect">
            <a:avLst/>
          </a:prstGeom>
        </p:spPr>
      </p:pic>
      <p:sp>
        <p:nvSpPr>
          <p:cNvPr id="17" name="文本框 22">
            <a:extLst>
              <a:ext uri="{FF2B5EF4-FFF2-40B4-BE49-F238E27FC236}">
                <a16:creationId xmlns:a16="http://schemas.microsoft.com/office/drawing/2014/main" id="{CD3AFED8-C89B-10CC-1412-ED9D71036075}"/>
              </a:ext>
            </a:extLst>
          </p:cNvPr>
          <p:cNvSpPr txBox="1"/>
          <p:nvPr/>
        </p:nvSpPr>
        <p:spPr>
          <a:xfrm>
            <a:off x="418860" y="1038892"/>
            <a:ext cx="3680039" cy="584775"/>
          </a:xfrm>
          <a:prstGeom prst="rect">
            <a:avLst/>
          </a:prstGeom>
          <a:noFill/>
        </p:spPr>
        <p:txBody>
          <a:bodyPr wrap="square" rtlCol="0">
            <a:spAutoFit/>
          </a:bodyPr>
          <a:lstStyle/>
          <a:p>
            <a:pPr algn="ct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bé</a:t>
            </a:r>
            <a:r>
              <a:rPr lang="en-US" altLang="zh-C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ham </a:t>
            </a:r>
            <a:r>
              <a:rPr lang="en-US" altLang="zh-CN"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56" presetClass="entr" presetSubtype="0" fill="hold" nodeType="withEffect">
                                  <p:stCondLst>
                                    <p:cond delay="0"/>
                                  </p:stCondLst>
                                  <p:iterate type="lt">
                                    <p:tmPct val="3000"/>
                                  </p:iterate>
                                  <p:childTnLst>
                                    <p:set>
                                      <p:cBhvr>
                                        <p:cTn id="21" dur="1" fill="hold">
                                          <p:stCondLst>
                                            <p:cond delay="0"/>
                                          </p:stCondLst>
                                        </p:cTn>
                                        <p:tgtEl>
                                          <p:spTgt spid="17">
                                            <p:txEl>
                                              <p:pRg st="0" end="0"/>
                                            </p:txEl>
                                          </p:spTgt>
                                        </p:tgtEl>
                                        <p:attrNameLst>
                                          <p:attrName>style.visibility</p:attrName>
                                        </p:attrNameLst>
                                      </p:cBhvr>
                                      <p:to>
                                        <p:strVal val="visible"/>
                                      </p:to>
                                    </p:set>
                                    <p:anim by="(-#ppt_w*2)" calcmode="lin" valueType="num">
                                      <p:cBhvr rctx="PPT">
                                        <p:cTn id="22" dur="500" autoRev="1" fill="hold">
                                          <p:stCondLst>
                                            <p:cond delay="0"/>
                                          </p:stCondLst>
                                        </p:cTn>
                                        <p:tgtEl>
                                          <p:spTgt spid="17">
                                            <p:txEl>
                                              <p:pRg st="0" end="0"/>
                                            </p:txEl>
                                          </p:spTgt>
                                        </p:tgtEl>
                                        <p:attrNameLst>
                                          <p:attrName>ppt_w</p:attrName>
                                        </p:attrNameLst>
                                      </p:cBhvr>
                                    </p:anim>
                                    <p:anim by="(#ppt_w*0.50)" calcmode="lin" valueType="num">
                                      <p:cBhvr>
                                        <p:cTn id="23" dur="500" decel="50000" autoRev="1" fill="hold">
                                          <p:stCondLst>
                                            <p:cond delay="0"/>
                                          </p:stCondLst>
                                        </p:cTn>
                                        <p:tgtEl>
                                          <p:spTgt spid="17">
                                            <p:txEl>
                                              <p:pRg st="0" end="0"/>
                                            </p:txEl>
                                          </p:spTgt>
                                        </p:tgtEl>
                                        <p:attrNameLst>
                                          <p:attrName>ppt_x</p:attrName>
                                        </p:attrNameLst>
                                      </p:cBhvr>
                                    </p:anim>
                                    <p:anim from="(-#ppt_h/2)" to="(#ppt_y)" calcmode="lin" valueType="num">
                                      <p:cBhvr>
                                        <p:cTn id="24" dur="1000" fill="hold">
                                          <p:stCondLst>
                                            <p:cond delay="0"/>
                                          </p:stCondLst>
                                        </p:cTn>
                                        <p:tgtEl>
                                          <p:spTgt spid="17">
                                            <p:txEl>
                                              <p:pRg st="0" end="0"/>
                                            </p:txEl>
                                          </p:spTgt>
                                        </p:tgtEl>
                                        <p:attrNameLst>
                                          <p:attrName>ppt_y</p:attrName>
                                        </p:attrNameLst>
                                      </p:cBhvr>
                                    </p:anim>
                                    <p:animRot by="21600000">
                                      <p:cBhvr>
                                        <p:cTn id="25" dur="1000" fill="hold">
                                          <p:stCondLst>
                                            <p:cond delay="0"/>
                                          </p:stCondLst>
                                        </p:cTn>
                                        <p:tgtEl>
                                          <p:spTgt spid="17">
                                            <p:txEl>
                                              <p:pRg st="0" end="0"/>
                                            </p:txEl>
                                          </p:spTgt>
                                        </p:tgtEl>
                                        <p:attrNameLst>
                                          <p:attrName>r</p:attrName>
                                        </p:attrNameLst>
                                      </p:cBhvr>
                                    </p:animRot>
                                  </p:childTnLst>
                                </p:cTn>
                              </p:par>
                              <p:par>
                                <p:cTn id="26" presetID="22" presetClass="entr" presetSubtype="4"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par>
                                <p:cTn id="35" presetID="2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0818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6"/>
                </p:tgtEl>
              </p:cMediaNode>
            </p:audio>
          </p:childTnLst>
        </p:cTn>
      </p:par>
    </p:tnLst>
    <p:bldLst>
      <p:bldP spid="11"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4"/>
          <a:stretch>
            <a:fillRect/>
          </a:stretch>
        </p:blipFill>
        <p:spPr>
          <a:xfrm>
            <a:off x="406400" y="0"/>
            <a:ext cx="11303000" cy="7200900"/>
          </a:xfrm>
          <a:prstGeom prst="rect">
            <a:avLst/>
          </a:prstGeom>
          <a:noFill/>
          <a:ln w="9525">
            <a:noFill/>
          </a:ln>
        </p:spPr>
      </p:pic>
      <p:pic>
        <p:nvPicPr>
          <p:cNvPr id="73735" name="图片 73734" descr="PPT素材-18"/>
          <p:cNvPicPr>
            <a:picLocks noChangeAspect="1"/>
          </p:cNvPicPr>
          <p:nvPr/>
        </p:nvPicPr>
        <p:blipFill>
          <a:blip r:embed="rId5"/>
          <a:stretch>
            <a:fillRect/>
          </a:stretch>
        </p:blipFill>
        <p:spPr>
          <a:xfrm>
            <a:off x="8451850" y="3817938"/>
            <a:ext cx="3740150" cy="3206750"/>
          </a:xfrm>
          <a:prstGeom prst="rect">
            <a:avLst/>
          </a:prstGeom>
          <a:noFill/>
          <a:ln w="9525">
            <a:noFill/>
          </a:ln>
        </p:spPr>
      </p:pic>
      <p:sp>
        <p:nvSpPr>
          <p:cNvPr id="67588" name="Text Box 4"/>
          <p:cNvSpPr txBox="1"/>
          <p:nvPr/>
        </p:nvSpPr>
        <p:spPr>
          <a:xfrm>
            <a:off x="2743200" y="2921000"/>
            <a:ext cx="6604000" cy="2154432"/>
          </a:xfrm>
          <a:prstGeom prst="rect">
            <a:avLst/>
          </a:prstGeom>
          <a:noFill/>
          <a:ln w="9525">
            <a:noFill/>
          </a:ln>
        </p:spPr>
        <p:txBody>
          <a:bodyPr lIns="121917" tIns="60958" rIns="121917" bIns="60958">
            <a:spAutoFit/>
          </a:bodyPr>
          <a:lstStyle/>
          <a:p>
            <a:pPr marL="0" marR="0" lvl="0" indent="0" algn="ctr" defTabSz="1219200" rtl="0" eaLnBrk="1" fontAlgn="auto" latinLnBrk="0" hangingPunct="1">
              <a:lnSpc>
                <a:spcPct val="100000"/>
              </a:lnSpc>
              <a:spcBef>
                <a:spcPct val="50000"/>
              </a:spcBef>
              <a:spcAft>
                <a:spcPts val="0"/>
              </a:spcAft>
              <a:buClrTx/>
              <a:buSzTx/>
              <a:buFontTx/>
              <a:buNone/>
              <a:tabLst/>
              <a:defRPr/>
            </a:pPr>
            <a:r>
              <a:rPr kumimoji="0" lang="en-US" altLang="en-US" sz="6600" b="0" i="0" u="none" strike="noStrike" kern="1200" cap="none" spc="0" normalizeH="0" baseline="0" noProof="0" dirty="0">
                <a:ln>
                  <a:noFill/>
                </a:ln>
                <a:solidFill>
                  <a:prstClr val="black"/>
                </a:solidFill>
                <a:effectLst/>
                <a:uLnTx/>
                <a:uFillTx/>
                <a:latin typeface="Arial-Rounded" panose="020B0500000000000000" charset="0"/>
                <a:ea typeface="Arial" panose="020B0604020202020204" pitchFamily="34" charset="0"/>
                <a:cs typeface="Arial-Rounded" panose="020B0500000000000000" charset="0"/>
              </a:rPr>
              <a:t>Kể lại chuyện theo tranh</a:t>
            </a:r>
          </a:p>
        </p:txBody>
      </p:sp>
    </p:spTree>
  </p:cSld>
  <p:clrMapOvr>
    <a:masterClrMapping/>
  </p:clrMapOvr>
  <p:transition>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childTnLst>
                          </p:cTn>
                        </p:par>
                        <p:par>
                          <p:cTn id="10" fill="hold">
                            <p:stCondLst>
                              <p:cond delay="500"/>
                            </p:stCondLst>
                            <p:childTnLst>
                              <p:par>
                                <p:cTn id="11" presetID="35" presetClass="entr" presetSubtype="0" fill="hold" nodeType="afterEffect">
                                  <p:stCondLst>
                                    <p:cond delay="0"/>
                                  </p:stCondLst>
                                  <p:childTnLst>
                                    <p:set>
                                      <p:cBhvr>
                                        <p:cTn id="12" dur="1" fill="hold">
                                          <p:stCondLst>
                                            <p:cond delay="0"/>
                                          </p:stCondLst>
                                        </p:cTn>
                                        <p:tgtEl>
                                          <p:spTgt spid="73735"/>
                                        </p:tgtEl>
                                        <p:attrNameLst>
                                          <p:attrName>style.visibility</p:attrName>
                                        </p:attrNameLst>
                                      </p:cBhvr>
                                      <p:to>
                                        <p:strVal val="visible"/>
                                      </p:to>
                                    </p:set>
                                    <p:animEffect transition="in" filter="fade">
                                      <p:cBhvr>
                                        <p:cTn id="13" dur="2000"/>
                                        <p:tgtEl>
                                          <p:spTgt spid="73735"/>
                                        </p:tgtEl>
                                      </p:cBhvr>
                                    </p:animEffect>
                                    <p:anim calcmode="lin" valueType="num">
                                      <p:cBhvr>
                                        <p:cTn id="14" dur="2000" fill="hold"/>
                                        <p:tgtEl>
                                          <p:spTgt spid="73735"/>
                                        </p:tgtEl>
                                        <p:attrNameLst>
                                          <p:attrName>style.rotation</p:attrName>
                                        </p:attrNameLst>
                                      </p:cBhvr>
                                      <p:tavLst>
                                        <p:tav tm="0">
                                          <p:val>
                                            <p:fltVal val="720"/>
                                          </p:val>
                                        </p:tav>
                                        <p:tav tm="100000">
                                          <p:val>
                                            <p:fltVal val="0"/>
                                          </p:val>
                                        </p:tav>
                                      </p:tavLst>
                                    </p:anim>
                                    <p:anim calcmode="lin" valueType="num">
                                      <p:cBhvr>
                                        <p:cTn id="15" dur="2000" fill="hold"/>
                                        <p:tgtEl>
                                          <p:spTgt spid="73735"/>
                                        </p:tgtEl>
                                        <p:attrNameLst>
                                          <p:attrName>ppt_h</p:attrName>
                                        </p:attrNameLst>
                                      </p:cBhvr>
                                      <p:tavLst>
                                        <p:tav tm="0">
                                          <p:val>
                                            <p:fltVal val="0"/>
                                          </p:val>
                                        </p:tav>
                                        <p:tav tm="100000">
                                          <p:val>
                                            <p:strVal val="#ppt_h"/>
                                          </p:val>
                                        </p:tav>
                                      </p:tavLst>
                                    </p:anim>
                                    <p:anim calcmode="lin" valueType="num">
                                      <p:cBhvr>
                                        <p:cTn id="16" dur="2000" fill="hold"/>
                                        <p:tgtEl>
                                          <p:spTgt spid="7373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3" name="Picture 12">
            <a:hlinkClick r:id="rId6" action="ppaction://hlinksldjump"/>
            <a:extLst>
              <a:ext uri="{FF2B5EF4-FFF2-40B4-BE49-F238E27FC236}">
                <a16:creationId xmlns:a16="http://schemas.microsoft.com/office/drawing/2014/main" id="{44145131-3E1E-4A2D-8238-39009AC00DCF}"/>
              </a:ext>
            </a:extLst>
          </p:cNvPr>
          <p:cNvPicPr>
            <a:picLocks noChangeAspect="1"/>
          </p:cNvPicPr>
          <p:nvPr/>
        </p:nvPicPr>
        <p:blipFill>
          <a:blip r:embed="rId7"/>
          <a:stretch>
            <a:fillRect/>
          </a:stretch>
        </p:blipFill>
        <p:spPr>
          <a:xfrm>
            <a:off x="7468684" y="3798073"/>
            <a:ext cx="2937730" cy="2588308"/>
          </a:xfrm>
          <a:prstGeom prst="rect">
            <a:avLst/>
          </a:prstGeom>
        </p:spPr>
      </p:pic>
      <p:pic>
        <p:nvPicPr>
          <p:cNvPr id="15" name="Picture 14">
            <a:hlinkClick r:id="rId8"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9"/>
          <a:srcRect l="23324" t="3061"/>
          <a:stretch/>
        </p:blipFill>
        <p:spPr>
          <a:xfrm>
            <a:off x="4201552" y="3960162"/>
            <a:ext cx="2289157" cy="2549881"/>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pic>
        <p:nvPicPr>
          <p:cNvPr id="19" name="Picture 18">
            <a:extLst>
              <a:ext uri="{FF2B5EF4-FFF2-40B4-BE49-F238E27FC236}">
                <a16:creationId xmlns:a16="http://schemas.microsoft.com/office/drawing/2014/main" id="{89B315E2-7752-44AF-A88F-E13B4804B5B4}"/>
              </a:ext>
            </a:extLst>
          </p:cNvPr>
          <p:cNvPicPr>
            <a:picLocks noChangeAspect="1"/>
          </p:cNvPicPr>
          <p:nvPr/>
        </p:nvPicPr>
        <p:blipFill>
          <a:blip r:embed="rId13" cstate="hqprint">
            <a:extLst>
              <a:ext uri="{28A0092B-C50C-407E-A947-70E740481C1C}">
                <a14:useLocalDpi xmlns:a14="http://schemas.microsoft.com/office/drawing/2010/main" val="0"/>
              </a:ext>
            </a:extLst>
          </a:blip>
          <a:srcRect/>
          <a:stretch/>
        </p:blipFill>
        <p:spPr>
          <a:xfrm>
            <a:off x="9742478" y="4543425"/>
            <a:ext cx="1816486" cy="1816486"/>
          </a:xfrm>
          <a:prstGeom prst="rect">
            <a:avLst/>
          </a:prstGeom>
        </p:spPr>
      </p:pic>
      <p:sp>
        <p:nvSpPr>
          <p:cNvPr id="12" name="Arrow: Right 11">
            <a:hlinkClick r:id="rId14"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5"/>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80">
                                          <p:stCondLst>
                                            <p:cond delay="0"/>
                                          </p:stCondLst>
                                        </p:cTn>
                                        <p:tgtEl>
                                          <p:spTgt spid="13"/>
                                        </p:tgtEl>
                                      </p:cBhvr>
                                    </p:animEffect>
                                    <p:anim calcmode="lin" valueType="num">
                                      <p:cBhvr>
                                        <p:cTn id="6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5" dur="26">
                                          <p:stCondLst>
                                            <p:cond delay="650"/>
                                          </p:stCondLst>
                                        </p:cTn>
                                        <p:tgtEl>
                                          <p:spTgt spid="13"/>
                                        </p:tgtEl>
                                      </p:cBhvr>
                                      <p:to x="100000" y="60000"/>
                                    </p:animScale>
                                    <p:animScale>
                                      <p:cBhvr>
                                        <p:cTn id="66" dur="166" decel="50000">
                                          <p:stCondLst>
                                            <p:cond delay="676"/>
                                          </p:stCondLst>
                                        </p:cTn>
                                        <p:tgtEl>
                                          <p:spTgt spid="13"/>
                                        </p:tgtEl>
                                      </p:cBhvr>
                                      <p:to x="100000" y="100000"/>
                                    </p:animScale>
                                    <p:animScale>
                                      <p:cBhvr>
                                        <p:cTn id="67" dur="26">
                                          <p:stCondLst>
                                            <p:cond delay="1312"/>
                                          </p:stCondLst>
                                        </p:cTn>
                                        <p:tgtEl>
                                          <p:spTgt spid="13"/>
                                        </p:tgtEl>
                                      </p:cBhvr>
                                      <p:to x="100000" y="80000"/>
                                    </p:animScale>
                                    <p:animScale>
                                      <p:cBhvr>
                                        <p:cTn id="68" dur="166" decel="50000">
                                          <p:stCondLst>
                                            <p:cond delay="1338"/>
                                          </p:stCondLst>
                                        </p:cTn>
                                        <p:tgtEl>
                                          <p:spTgt spid="13"/>
                                        </p:tgtEl>
                                      </p:cBhvr>
                                      <p:to x="100000" y="100000"/>
                                    </p:animScale>
                                    <p:animScale>
                                      <p:cBhvr>
                                        <p:cTn id="69" dur="26">
                                          <p:stCondLst>
                                            <p:cond delay="1642"/>
                                          </p:stCondLst>
                                        </p:cTn>
                                        <p:tgtEl>
                                          <p:spTgt spid="13"/>
                                        </p:tgtEl>
                                      </p:cBhvr>
                                      <p:to x="100000" y="90000"/>
                                    </p:animScale>
                                    <p:animScale>
                                      <p:cBhvr>
                                        <p:cTn id="70" dur="166" decel="50000">
                                          <p:stCondLst>
                                            <p:cond delay="1668"/>
                                          </p:stCondLst>
                                        </p:cTn>
                                        <p:tgtEl>
                                          <p:spTgt spid="13"/>
                                        </p:tgtEl>
                                      </p:cBhvr>
                                      <p:to x="100000" y="100000"/>
                                    </p:animScale>
                                    <p:animScale>
                                      <p:cBhvr>
                                        <p:cTn id="71" dur="26">
                                          <p:stCondLst>
                                            <p:cond delay="1808"/>
                                          </p:stCondLst>
                                        </p:cTn>
                                        <p:tgtEl>
                                          <p:spTgt spid="13"/>
                                        </p:tgtEl>
                                      </p:cBhvr>
                                      <p:to x="100000" y="95000"/>
                                    </p:animScale>
                                    <p:animScale>
                                      <p:cBhvr>
                                        <p:cTn id="72"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3" restart="whenNotActive" fill="hold" evtFilter="cancelBubble" nodeType="interactiveSeq">
                <p:stCondLst>
                  <p:cond evt="onClick" delay="0">
                    <p:tgtEl>
                      <p:spTgt spid="10"/>
                    </p:tgtEl>
                  </p:cond>
                </p:stCondLst>
                <p:endSync evt="end" delay="0">
                  <p:rtn val="all"/>
                </p:endSync>
                <p:childTnLst>
                  <p:par>
                    <p:cTn id="74" fill="hold">
                      <p:stCondLst>
                        <p:cond delay="0"/>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childTnLst>
              </p:cTn>
              <p:nextCondLst>
                <p:cond evt="onClick" delay="0">
                  <p:tgtEl>
                    <p:spTgt spid="10"/>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barn(inVertical)">
                                      <p:cBhvr>
                                        <p:cTn id="84" dur="500"/>
                                        <p:tgtEl>
                                          <p:spTgt spid="17"/>
                                        </p:tgtEl>
                                      </p:cBhvr>
                                    </p:animEffect>
                                  </p:childTnLst>
                                </p:cTn>
                              </p:par>
                            </p:childTnLst>
                          </p:cTn>
                        </p:par>
                      </p:childTnLst>
                    </p:cTn>
                  </p:par>
                </p:childTnLst>
              </p:cTn>
              <p:nextCondLst>
                <p:cond evt="onClick" delay="0">
                  <p:tgtEl>
                    <p:spTgt spid="11"/>
                  </p:tgtEl>
                </p:cond>
              </p:nextCondLst>
            </p:seq>
            <p:seq concurrent="1" nextAc="seek">
              <p:cTn id="85" restart="whenNotActive" fill="hold" evtFilter="cancelBubble" nodeType="interactiveSeq">
                <p:stCondLst>
                  <p:cond evt="onClick" delay="0">
                    <p:tgtEl>
                      <p:spTgt spid="15"/>
                    </p:tgtEl>
                  </p:cond>
                </p:stCondLst>
                <p:endSync evt="end" delay="0">
                  <p:rtn val="all"/>
                </p:endSync>
                <p:childTnLst>
                  <p:par>
                    <p:cTn id="86" fill="hold">
                      <p:stCondLst>
                        <p:cond delay="0"/>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arn(inVertical)">
                                      <p:cBhvr>
                                        <p:cTn id="90" dur="500"/>
                                        <p:tgtEl>
                                          <p:spTgt spid="18"/>
                                        </p:tgtEl>
                                      </p:cBhvr>
                                    </p:animEffect>
                                  </p:childTnLst>
                                </p:cTn>
                              </p:par>
                            </p:childTnLst>
                          </p:cTn>
                        </p:par>
                      </p:childTnLst>
                    </p:cTn>
                  </p:par>
                </p:childTnLst>
              </p:cTn>
              <p:nextCondLst>
                <p:cond evt="onClick" delay="0">
                  <p:tgtEl>
                    <p:spTgt spid="15"/>
                  </p:tgtEl>
                </p:cond>
              </p:nextCondLst>
            </p:seq>
            <p:seq concurrent="1" nextAc="seek">
              <p:cTn id="91" restart="whenNotActive" fill="hold" evtFilter="cancelBubble" nodeType="interactiveSeq">
                <p:stCondLst>
                  <p:cond evt="onClick" delay="0">
                    <p:tgtEl>
                      <p:spTgt spid="13"/>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1900082" y="3417708"/>
            <a:ext cx="4876800" cy="2214880"/>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007890" y="3909945"/>
            <a:ext cx="4351383" cy="1077218"/>
          </a:xfrm>
          <a:prstGeom prst="rect">
            <a:avLst/>
          </a:prstGeom>
          <a:noFill/>
        </p:spPr>
        <p:txBody>
          <a:bodyPr wrap="square" rtlCol="0">
            <a:spAutoFit/>
          </a:bodyPr>
          <a:lstStyle/>
          <a:p>
            <a:pPr lvl="0" algn="ctr" defTabSz="685800">
              <a:defRPr/>
            </a:pP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cậu</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bé</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Vũ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Duệ</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không</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đi</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32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a:t>
            </a:r>
          </a:p>
        </p:txBody>
      </p:sp>
      <p:grpSp>
        <p:nvGrpSpPr>
          <p:cNvPr id="16" name="Group 15">
            <a:extLst>
              <a:ext uri="{FF2B5EF4-FFF2-40B4-BE49-F238E27FC236}">
                <a16:creationId xmlns:a16="http://schemas.microsoft.com/office/drawing/2014/main" id="{6E18B58E-BA59-40D4-AC1A-B53171F586EF}"/>
              </a:ext>
            </a:extLst>
          </p:cNvPr>
          <p:cNvGrpSpPr/>
          <p:nvPr/>
        </p:nvGrpSpPr>
        <p:grpSpPr>
          <a:xfrm>
            <a:off x="5019041" y="141514"/>
            <a:ext cx="6841220" cy="2891607"/>
            <a:chOff x="7349021" y="2594357"/>
            <a:chExt cx="4637897" cy="1716385"/>
          </a:xfrm>
        </p:grpSpPr>
        <p:sp>
          <p:nvSpPr>
            <p:cNvPr id="14" name="Rectangle: Rounded Corners 13">
              <a:extLst>
                <a:ext uri="{FF2B5EF4-FFF2-40B4-BE49-F238E27FC236}">
                  <a16:creationId xmlns:a16="http://schemas.microsoft.com/office/drawing/2014/main" id="{A3E7FDF1-C19A-48F5-AEF5-1860441CD5FF}"/>
                </a:ext>
              </a:extLst>
            </p:cNvPr>
            <p:cNvSpPr/>
            <p:nvPr/>
          </p:nvSpPr>
          <p:spPr>
            <a:xfrm>
              <a:off x="7349021" y="2594357"/>
              <a:ext cx="4623987" cy="1716385"/>
            </a:xfrm>
            <a:prstGeom prst="roundRect">
              <a:avLst>
                <a:gd name="adj" fmla="val 31177"/>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B3B02642-9A38-487E-B906-BF9E509671C8}"/>
                </a:ext>
              </a:extLst>
            </p:cNvPr>
            <p:cNvSpPr txBox="1"/>
            <p:nvPr/>
          </p:nvSpPr>
          <p:spPr>
            <a:xfrm>
              <a:off x="7513704" y="2743472"/>
              <a:ext cx="4473214" cy="122401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Vì</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Vũ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Duệ</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nghèo</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bố</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mẹ</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tiền</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học</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phải</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nhà</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trông</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altLang="vi-VN" sz="32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altLang="vi-VN" sz="32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1774371" y="545193"/>
            <a:ext cx="515983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1926772" y="2610855"/>
            <a:ext cx="4877838" cy="1200329"/>
          </a:xfrm>
          <a:prstGeom prst="rect">
            <a:avLst/>
          </a:prstGeom>
          <a:noFill/>
        </p:spPr>
        <p:txBody>
          <a:bodyPr wrap="square" rtlCol="0">
            <a:spAutoFit/>
          </a:bodyPr>
          <a:lstStyle/>
          <a:p>
            <a:pPr lvl="0" algn="ctr" defTabSz="685800">
              <a:defRPr/>
            </a:pP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Buổi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sáng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Vũ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Duệ</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thường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cõng</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đâu</a:t>
            </a:r>
            <a:r>
              <a:rPr 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grpSp>
        <p:nvGrpSpPr>
          <p:cNvPr id="16" name="Group 15">
            <a:extLst>
              <a:ext uri="{FF2B5EF4-FFF2-40B4-BE49-F238E27FC236}">
                <a16:creationId xmlns:a16="http://schemas.microsoft.com/office/drawing/2014/main" id="{BE40BE47-AF59-4FEE-A748-433DAF8B8148}"/>
              </a:ext>
            </a:extLst>
          </p:cNvPr>
          <p:cNvGrpSpPr/>
          <p:nvPr/>
        </p:nvGrpSpPr>
        <p:grpSpPr>
          <a:xfrm>
            <a:off x="7222363" y="293914"/>
            <a:ext cx="4627011" cy="2739207"/>
            <a:chOff x="7349021" y="1571535"/>
            <a:chExt cx="4627011" cy="2739207"/>
          </a:xfrm>
        </p:grpSpPr>
        <p:sp>
          <p:nvSpPr>
            <p:cNvPr id="17" name="Rectangle: Rounded Corners 16">
              <a:extLst>
                <a:ext uri="{FF2B5EF4-FFF2-40B4-BE49-F238E27FC236}">
                  <a16:creationId xmlns:a16="http://schemas.microsoft.com/office/drawing/2014/main" id="{7BB292E5-39AB-4CA2-AC97-F5D9287399B9}"/>
                </a:ext>
              </a:extLst>
            </p:cNvPr>
            <p:cNvSpPr/>
            <p:nvPr/>
          </p:nvSpPr>
          <p:spPr>
            <a:xfrm>
              <a:off x="7349021" y="1571535"/>
              <a:ext cx="4623987" cy="2739207"/>
            </a:xfrm>
            <a:prstGeom prst="roundRect">
              <a:avLst>
                <a:gd name="adj" fmla="val 23997"/>
              </a:avLst>
            </a:prstGeom>
            <a:solidFill>
              <a:schemeClr val="bg1"/>
            </a:solidFill>
            <a:ln w="38100">
              <a:solidFill>
                <a:srgbClr val="B22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BCA45777-39A5-4E45-8C9D-217433650817}"/>
                </a:ext>
              </a:extLst>
            </p:cNvPr>
            <p:cNvSpPr txBox="1"/>
            <p:nvPr/>
          </p:nvSpPr>
          <p:spPr>
            <a:xfrm>
              <a:off x="7502818" y="1958590"/>
              <a:ext cx="4473214" cy="175432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Vũ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Duệ</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ngoài</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cửa</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ngóng</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thầy</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vi-VN"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alt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613</Words>
  <Application>Microsoft Office PowerPoint</Application>
  <PresentationFormat>Widescreen</PresentationFormat>
  <Paragraphs>47</Paragraphs>
  <Slides>15</Slides>
  <Notes>5</Notes>
  <HiddenSlides>0</HiddenSlides>
  <MMClips>1</MMClips>
  <ScaleCrop>false</ScaleCrop>
  <HeadingPairs>
    <vt:vector size="6" baseType="variant">
      <vt:variant>
        <vt:lpstr>Fonts Used</vt:lpstr>
      </vt:variant>
      <vt:variant>
        <vt:i4>9</vt:i4>
      </vt:variant>
      <vt:variant>
        <vt:lpstr>Theme</vt:lpstr>
      </vt:variant>
      <vt:variant>
        <vt:i4>10</vt:i4>
      </vt:variant>
      <vt:variant>
        <vt:lpstr>Slide Titles</vt:lpstr>
      </vt:variant>
      <vt:variant>
        <vt:i4>15</vt:i4>
      </vt:variant>
    </vt:vector>
  </HeadingPairs>
  <TitlesOfParts>
    <vt:vector size="34" baseType="lpstr">
      <vt:lpstr>等线</vt:lpstr>
      <vt:lpstr>等线 Light</vt:lpstr>
      <vt:lpstr>SimSun</vt:lpstr>
      <vt:lpstr>Arial</vt:lpstr>
      <vt:lpstr>Arial-Rounded</vt:lpstr>
      <vt:lpstr>Calibri</vt:lpstr>
      <vt:lpstr>Calibri Light</vt:lpstr>
      <vt:lpstr>黑体</vt:lpstr>
      <vt:lpstr>Times New Roman</vt:lpstr>
      <vt:lpstr>Office 主题</vt:lpstr>
      <vt:lpstr>3_Office 主题​​</vt:lpstr>
      <vt:lpstr>2_Office Theme</vt:lpstr>
      <vt:lpstr>1_Office Theme</vt:lpstr>
      <vt:lpstr>Office Theme</vt:lpstr>
      <vt:lpstr>1_Custom Design</vt:lpstr>
      <vt:lpstr>2_Custom Design</vt:lpstr>
      <vt:lpstr>3_Office Theme</vt:lpstr>
      <vt:lpstr>5_Office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 .</cp:lastModifiedBy>
  <cp:revision>31</cp:revision>
  <dcterms:created xsi:type="dcterms:W3CDTF">2021-07-27T11:45:00Z</dcterms:created>
  <dcterms:modified xsi:type="dcterms:W3CDTF">2025-10-05T13:20:39Z</dcterms:modified>
</cp:coreProperties>
</file>