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56" r:id="rId2"/>
    <p:sldId id="408" r:id="rId3"/>
    <p:sldId id="453" r:id="rId4"/>
    <p:sldId id="427" r:id="rId5"/>
    <p:sldId id="428" r:id="rId6"/>
    <p:sldId id="426" r:id="rId7"/>
    <p:sldId id="449" r:id="rId8"/>
    <p:sldId id="450" r:id="rId9"/>
    <p:sldId id="451" r:id="rId10"/>
    <p:sldId id="445" r:id="rId11"/>
    <p:sldId id="447" r:id="rId12"/>
    <p:sldId id="455" r:id="rId13"/>
    <p:sldId id="340" r:id="rId14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0000"/>
    <a:srgbClr val="0000CC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796" autoAdjust="0"/>
  </p:normalViewPr>
  <p:slideViewPr>
    <p:cSldViewPr>
      <p:cViewPr varScale="1">
        <p:scale>
          <a:sx n="54" d="100"/>
          <a:sy n="54" d="100"/>
        </p:scale>
        <p:origin x="388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54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866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PHÚC THÀNH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975519" y="2950538"/>
            <a:ext cx="141732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214, 215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ĐỌC: CÙNG BÁC QUA SUỐI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MỞ RỘNG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 ÁN ĐIỆN TỬ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PHẠM THỊ THẢO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3B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71" y="5638800"/>
            <a:ext cx="3757687" cy="268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3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-62296"/>
            <a:ext cx="8028160" cy="1329214"/>
            <a:chOff x="4539228" y="-1337"/>
            <a:chExt cx="7892701" cy="132921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-1337"/>
              <a:ext cx="7892701" cy="1329214"/>
              <a:chOff x="4539228" y="-1337"/>
              <a:chExt cx="7892701" cy="132921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-1337"/>
                <a:ext cx="789270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tháng 4 năm 2024</a:t>
                </a:r>
                <a:endParaRPr lang="en-US" sz="4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5319" y="1212275"/>
            <a:ext cx="1021080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Đọc: Cùng Bác qua suối. Đọc mở rộng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372731" y="2617367"/>
            <a:ext cx="140807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nl-NL" b="1" dirty="0"/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 về một vị thần trong kho tàng truyện cổ Việt Nam (hoặc về người có công với đất nước) và viết phiếu đọc sách theo mẫu.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Đọc mở rộng trang 110 Tiếng Việt lớp 3 Tập 2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4039295"/>
            <a:ext cx="13792200" cy="46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06376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-6542"/>
            <a:ext cx="7998152" cy="1273460"/>
            <a:chOff x="4539228" y="54417"/>
            <a:chExt cx="7863199" cy="12734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54417"/>
              <a:ext cx="7863199" cy="1273460"/>
              <a:chOff x="4539228" y="54417"/>
              <a:chExt cx="7863199" cy="12734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54417"/>
                <a:ext cx="786319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tháng 4 năm 2024</a:t>
                </a:r>
                <a:endParaRPr lang="en-US" sz="4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09119" y="1323014"/>
            <a:ext cx="1089660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Đọc: Cùng Bác qua suối. Đọc mở rộng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653955" y="6787991"/>
            <a:ext cx="13875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65259"/>
              </p:ext>
            </p:extLst>
          </p:nvPr>
        </p:nvGraphicFramePr>
        <p:xfrm>
          <a:off x="1406914" y="3260884"/>
          <a:ext cx="14122804" cy="3254866"/>
        </p:xfrm>
        <a:graphic>
          <a:graphicData uri="http://schemas.openxmlformats.org/drawingml/2006/table">
            <a:tbl>
              <a:tblPr/>
              <a:tblGrid>
                <a:gridCol w="7061402">
                  <a:extLst>
                    <a:ext uri="{9D8B030D-6E8A-4147-A177-3AD203B41FA5}">
                      <a16:colId xmlns:a16="http://schemas.microsoft.com/office/drawing/2014/main" val="534833818"/>
                    </a:ext>
                  </a:extLst>
                </a:gridCol>
                <a:gridCol w="7061402">
                  <a:extLst>
                    <a:ext uri="{9D8B030D-6E8A-4147-A177-3AD203B41FA5}">
                      <a16:colId xmlns:a16="http://schemas.microsoft.com/office/drawing/2014/main" val="2572729817"/>
                    </a:ext>
                  </a:extLst>
                </a:gridCol>
              </a:tblGrid>
              <a:tr h="68255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ĐỌC SÁCH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438474"/>
                  </a:ext>
                </a:extLst>
              </a:tr>
              <a:tr h="682553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00707"/>
                  </a:ext>
                </a:extLst>
              </a:tr>
              <a:tr h="936610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lao của người đó: Diệt giặc Ân xâm lược.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07418"/>
                  </a:ext>
                </a:extLst>
              </a:tr>
              <a:tr h="682553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vị thần: Thánh Gióng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56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93951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175919" y="4610"/>
            <a:ext cx="8374797" cy="1262308"/>
            <a:chOff x="4105458" y="65569"/>
            <a:chExt cx="8233487" cy="1262308"/>
          </a:xfrm>
        </p:grpSpPr>
        <p:grpSp>
          <p:nvGrpSpPr>
            <p:cNvPr id="15" name="Group 14"/>
            <p:cNvGrpSpPr/>
            <p:nvPr/>
          </p:nvGrpSpPr>
          <p:grpSpPr>
            <a:xfrm>
              <a:off x="4105458" y="65569"/>
              <a:ext cx="8233487" cy="1262308"/>
              <a:chOff x="4105458" y="65569"/>
              <a:chExt cx="8233487" cy="126230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105458" y="65569"/>
                <a:ext cx="82334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tháng 4 năm 2024</a:t>
                </a:r>
                <a:endParaRPr lang="en-US" sz="4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490119" y="1211504"/>
            <a:ext cx="982980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Đọc: Cùng Bác qua suối. Đọc mở rộng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556395" y="2704068"/>
            <a:ext cx="13875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65" y="3516272"/>
            <a:ext cx="8663753" cy="5170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5392" y="3782073"/>
            <a:ext cx="5269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 Gióng diệt giặc Ân xâm lược vào thời Hùng Vương thứ 6.</a:t>
            </a:r>
            <a:endParaRPr lang="en-US" sz="4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482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871119" y="-140354"/>
            <a:ext cx="12294479" cy="2443011"/>
            <a:chOff x="3805801" y="-79395"/>
            <a:chExt cx="12087031" cy="2443011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-79395"/>
              <a:ext cx="79063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4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Tư </a:t>
              </a:r>
              <a:r>
                <a:rPr lang="vi-VN" sz="4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4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24 tháng 4 năm 2024</a:t>
              </a:r>
              <a:endPara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05801" y="609290"/>
              <a:ext cx="1208703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vi-VN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vi-VN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Đọc: Cùng Bác qua suối. Đọc mở rộng</a:t>
              </a:r>
              <a:endPara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Đọc: Cùng Bác qua suối trang 108, 109 Tiếng Việt lớp 3 Tập 2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8"/>
          <a:stretch/>
        </p:blipFill>
        <p:spPr bwMode="auto">
          <a:xfrm>
            <a:off x="1204119" y="2193273"/>
            <a:ext cx="14097000" cy="67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01168"/>
              </p:ext>
            </p:extLst>
          </p:nvPr>
        </p:nvGraphicFramePr>
        <p:xfrm>
          <a:off x="1183176" y="1728602"/>
          <a:ext cx="7992441" cy="17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441">
                  <a:extLst>
                    <a:ext uri="{9D8B030D-6E8A-4147-A177-3AD203B41FA5}">
                      <a16:colId xmlns:a16="http://schemas.microsoft.com/office/drawing/2014/main" val="1041147721"/>
                    </a:ext>
                  </a:extLst>
                </a:gridCol>
              </a:tblGrid>
              <a:tr h="177659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6808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83176" y="4589"/>
            <a:ext cx="14164154" cy="2343664"/>
            <a:chOff x="1299223" y="63158"/>
            <a:chExt cx="13441902" cy="2165511"/>
          </a:xfrm>
        </p:grpSpPr>
        <p:sp>
          <p:nvSpPr>
            <p:cNvPr id="17" name="TextBox 16"/>
            <p:cNvSpPr txBox="1"/>
            <p:nvPr/>
          </p:nvSpPr>
          <p:spPr>
            <a:xfrm>
              <a:off x="2982330" y="63158"/>
              <a:ext cx="11758795" cy="85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5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Tư </a:t>
              </a:r>
              <a:r>
                <a:rPr lang="vi-VN" sz="5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5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24 tháng 4 năm 2024</a:t>
              </a:r>
              <a:endParaRPr lang="en-US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99223" y="778327"/>
              <a:ext cx="12674903" cy="1450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vi-VN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vi-VN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Đọc: Cùng Bác qua suối. Đọc mở rộng</a:t>
              </a:r>
              <a:endPara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Đọc: Cùng Bác qua suối trang 108, 109 Tiếng Việt lớp 3 Tập 2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2348253"/>
            <a:ext cx="16002000" cy="66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42359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03458" y="-51148"/>
            <a:ext cx="8042010" cy="1295763"/>
            <a:chOff x="3837593" y="32114"/>
            <a:chExt cx="7906317" cy="1295763"/>
          </a:xfrm>
        </p:grpSpPr>
        <p:grpSp>
          <p:nvGrpSpPr>
            <p:cNvPr id="15" name="Group 14"/>
            <p:cNvGrpSpPr/>
            <p:nvPr/>
          </p:nvGrpSpPr>
          <p:grpSpPr>
            <a:xfrm>
              <a:off x="3837593" y="32114"/>
              <a:ext cx="7906317" cy="1295763"/>
              <a:chOff x="3837593" y="32114"/>
              <a:chExt cx="7906317" cy="129576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837593" y="32114"/>
                <a:ext cx="79063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 năm 2024</a:t>
                </a:r>
                <a:endParaRPr lang="en-US" sz="4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5319" y="1266918"/>
            <a:ext cx="1013460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Đọc: Cùng Bác qua suối. Đọc mở rộng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4522" y="5075171"/>
            <a:ext cx="13578681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493838" y="4238471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81513" y="-17693"/>
            <a:ext cx="8052204" cy="1284611"/>
            <a:chOff x="3914333" y="43266"/>
            <a:chExt cx="7916339" cy="1284611"/>
          </a:xfrm>
        </p:grpSpPr>
        <p:grpSp>
          <p:nvGrpSpPr>
            <p:cNvPr id="15" name="Group 14"/>
            <p:cNvGrpSpPr/>
            <p:nvPr/>
          </p:nvGrpSpPr>
          <p:grpSpPr>
            <a:xfrm>
              <a:off x="3914333" y="43266"/>
              <a:ext cx="7916339" cy="1284611"/>
              <a:chOff x="3914333" y="43266"/>
              <a:chExt cx="7916339" cy="128461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914333" y="43266"/>
                <a:ext cx="791633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tháng 4 năm 2024</a:t>
                </a:r>
                <a:endParaRPr lang="en-US" sz="4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413919" y="1210699"/>
            <a:ext cx="92964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Đọc: Cùng Bác qua suối. Đọc mở rộng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0100" y="3021916"/>
            <a:ext cx="273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642519" y="2999662"/>
            <a:ext cx="273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73018" y="2965425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suýt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66315" y="2993686"/>
            <a:ext cx="2520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1519" y="2993686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319" y="4191000"/>
            <a:ext cx="15049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9960" y="5257800"/>
            <a:ext cx="339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39960" y="6362728"/>
            <a:ext cx="9124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quan: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để ý, thiếu thận trọng.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58582" y="7315200"/>
            <a:ext cx="8409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Kênh: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Lệch, không cân không phẳng.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0" grpId="0"/>
      <p:bldP spid="6" grpId="0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115328" y="4609"/>
            <a:ext cx="8052204" cy="1262309"/>
            <a:chOff x="4045889" y="65568"/>
            <a:chExt cx="7916339" cy="1262309"/>
          </a:xfrm>
        </p:grpSpPr>
        <p:grpSp>
          <p:nvGrpSpPr>
            <p:cNvPr id="15" name="Group 14"/>
            <p:cNvGrpSpPr/>
            <p:nvPr/>
          </p:nvGrpSpPr>
          <p:grpSpPr>
            <a:xfrm>
              <a:off x="4045889" y="65568"/>
              <a:ext cx="7916339" cy="1262309"/>
              <a:chOff x="4045889" y="65568"/>
              <a:chExt cx="7916339" cy="126230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045889" y="65568"/>
                <a:ext cx="791633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tháng 4 năm 2024</a:t>
                </a:r>
                <a:endParaRPr lang="en-US" sz="4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651919" y="1158771"/>
            <a:ext cx="10134599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Đọc: Cùng Bác qua suối. Đọc mở rộng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8371" y="4034249"/>
            <a:ext cx="1019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Bác vừa đi vừa dò mực nước, nhắc các chiến sĩ đi sau đi cẩn thận.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700" y="5416064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2:Chuyện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23290" y="7017784"/>
            <a:ext cx="102338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dirty="0"/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chợt Bác trượt chân, suýt ngã bởi đi qua hòn đá tròn có nhiều rêu trơn.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lại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suýt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480719" y="-17692"/>
            <a:ext cx="8069997" cy="1284610"/>
            <a:chOff x="4405115" y="43267"/>
            <a:chExt cx="7933830" cy="1284610"/>
          </a:xfrm>
        </p:grpSpPr>
        <p:grpSp>
          <p:nvGrpSpPr>
            <p:cNvPr id="15" name="Group 14"/>
            <p:cNvGrpSpPr/>
            <p:nvPr/>
          </p:nvGrpSpPr>
          <p:grpSpPr>
            <a:xfrm>
              <a:off x="4405115" y="43267"/>
              <a:ext cx="7933830" cy="1284610"/>
              <a:chOff x="4405115" y="43267"/>
              <a:chExt cx="7933830" cy="128461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05115" y="43267"/>
                <a:ext cx="79338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tháng 4 năm 2024</a:t>
                </a:r>
                <a:endParaRPr lang="en-US" sz="4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270919" y="1169923"/>
            <a:ext cx="1082040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Đọc: Cùng Bác qua suối. Đọc mở rộng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 đá có rêu trơn Bác đã làm gì?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1602" y="3454986"/>
            <a:ext cx="101961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 đá có rêu trơn Bác đã cúi xuống, nhặt hòn đá, đặt lên bờ. Bác làm như thế vì muốn tránh cho người khác đi sau khỏi bị ngã.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9720" y="5233177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78693" y="6459392"/>
            <a:ext cx="10233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dirty="0"/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chiến sĩ sẩy chân ngã =&gt; Bác dừng lại đợi và nhắc nhở anh chiến sĩ =&gt; Anh chiến sĩ quay lại và kê hòn đá cho chắc =&gt; Bác cháu tiếp tục lên đường.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lại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suýt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601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92663" y="-39994"/>
            <a:ext cx="7998152" cy="1306912"/>
            <a:chOff x="3925297" y="20965"/>
            <a:chExt cx="7863199" cy="1306912"/>
          </a:xfrm>
        </p:grpSpPr>
        <p:grpSp>
          <p:nvGrpSpPr>
            <p:cNvPr id="15" name="Group 14"/>
            <p:cNvGrpSpPr/>
            <p:nvPr/>
          </p:nvGrpSpPr>
          <p:grpSpPr>
            <a:xfrm>
              <a:off x="3925297" y="20965"/>
              <a:ext cx="7863199" cy="1306912"/>
              <a:chOff x="3925297" y="20965"/>
              <a:chExt cx="7863199" cy="130691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925297" y="20965"/>
                <a:ext cx="786319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tháng 4 năm 2024</a:t>
                </a:r>
                <a:endParaRPr lang="en-US" sz="4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575719" y="1192226"/>
            <a:ext cx="1051560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Đọc: Cùng Bác qua suối. Đọc mở rộng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24501" y="3311278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5:Câu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“Cùng Bác qua suối” cho thấy những phẩm chất nào của Bác?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8300" y="4840811"/>
            <a:ext cx="10196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“Cùng Bác qua suối” thể hiện những phẩm chất tốt đẹp của Bác: Quan tâm đến người khác, cẩn thận trong công việc, nhân ái, nhân hậu, gần gũi với mọi người, ...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lại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suýt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538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037972" y="-104109"/>
            <a:ext cx="8028160" cy="1179759"/>
            <a:chOff x="4539228" y="210532"/>
            <a:chExt cx="734193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341936" cy="1117345"/>
              <a:chOff x="4539228" y="210532"/>
              <a:chExt cx="734193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341936" cy="728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vi-VN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 năm 2024</a:t>
                </a:r>
                <a:endParaRPr lang="en-US" sz="4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04499" y="991590"/>
            <a:ext cx="978202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Đọc: Cùng Bác qua suối. Đọc mở rộng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021240" y="2785903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38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6765268" y="4339605"/>
              <a:ext cx="8026489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chuyện ca ngợi Bác – một con người có nhiều phẩm chất tốt đẹp: yêu thương, gần gũi mọi người, cẩn thận trong công việc, luôn quan tâm, lo lắng cho người khác, ...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lại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suýt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915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9500</TotalTime>
  <Words>1011</Words>
  <Application>Microsoft Office PowerPoint</Application>
  <PresentationFormat>Tùy chỉnh</PresentationFormat>
  <Paragraphs>117</Paragraphs>
  <Slides>13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1031</cp:revision>
  <cp:lastPrinted>2024-04-18T14:32:25Z</cp:lastPrinted>
  <dcterms:created xsi:type="dcterms:W3CDTF">2008-09-09T22:52:10Z</dcterms:created>
  <dcterms:modified xsi:type="dcterms:W3CDTF">2024-04-18T14:32:50Z</dcterms:modified>
</cp:coreProperties>
</file>