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70" r:id="rId4"/>
    <p:sldId id="280" r:id="rId5"/>
    <p:sldId id="265" r:id="rId6"/>
    <p:sldId id="258" r:id="rId7"/>
    <p:sldId id="262" r:id="rId8"/>
    <p:sldId id="274" r:id="rId9"/>
    <p:sldId id="282" r:id="rId10"/>
    <p:sldId id="283" r:id="rId11"/>
  </p:sldIdLst>
  <p:sldSz cx="12192000" cy="6858000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A241961-AF2C-48C2-AD70-9701A300F2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83B232-4DBF-4D04-AD96-58DC657E85D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9466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94B1C3-9FF0-403B-A3A8-D01F2ACD03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BC0000-8AED-4AAC-83DA-87E4E21F09D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9466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DE112756-5E5E-400D-B957-2FCAD0E46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11239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63638"/>
            <a:ext cx="5583238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480004"/>
            <a:ext cx="5563870" cy="3665458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B4DC31E4-44E6-4ED9-A8EA-1819F7FA0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994795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 txBox="1">
            <a:spLocks noGrp="1"/>
          </p:cNvSpPr>
          <p:nvPr>
            <p:ph type="body" idx="1"/>
          </p:nvPr>
        </p:nvSpPr>
        <p:spPr>
          <a:xfrm>
            <a:off x="695484" y="4421823"/>
            <a:ext cx="5563870" cy="4189095"/>
          </a:xfrm>
          <a:prstGeom prst="rect">
            <a:avLst/>
          </a:prstGeom>
        </p:spPr>
        <p:txBody>
          <a:bodyPr spcFirstLastPara="1" wrap="square" lIns="92915" tIns="92915" rIns="92915" bIns="92915" anchor="t" anchorCtr="0">
            <a:noAutofit/>
          </a:bodyPr>
          <a:lstStyle/>
          <a:p>
            <a:endParaRPr/>
          </a:p>
        </p:txBody>
      </p:sp>
      <p:sp>
        <p:nvSpPr>
          <p:cNvPr id="103" name="Google Shape;10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4650" y="698500"/>
            <a:ext cx="6205538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7CFF6C-E77A-43BB-A0DC-26E44BD115E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44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695484" y="4421823"/>
            <a:ext cx="5563870" cy="4189095"/>
          </a:xfrm>
          <a:prstGeom prst="rect">
            <a:avLst/>
          </a:prstGeom>
        </p:spPr>
        <p:txBody>
          <a:bodyPr spcFirstLastPara="1" wrap="square" lIns="92915" tIns="92915" rIns="92915" bIns="92915" anchor="t" anchorCtr="0">
            <a:noAutofit/>
          </a:bodyPr>
          <a:lstStyle/>
          <a:p>
            <a:endParaRPr/>
          </a:p>
        </p:txBody>
      </p:sp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4650" y="698500"/>
            <a:ext cx="6205538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014245-0EB7-4920-95CE-AD6ED95F718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55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695484" y="4421823"/>
            <a:ext cx="5563870" cy="4189095"/>
          </a:xfrm>
          <a:prstGeom prst="rect">
            <a:avLst/>
          </a:prstGeom>
        </p:spPr>
        <p:txBody>
          <a:bodyPr spcFirstLastPara="1" wrap="square" lIns="92915" tIns="92915" rIns="92915" bIns="92915" anchor="t" anchorCtr="0">
            <a:noAutofit/>
          </a:bodyPr>
          <a:lstStyle/>
          <a:p>
            <a:endParaRPr/>
          </a:p>
        </p:txBody>
      </p:sp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4650" y="698500"/>
            <a:ext cx="6205538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A1644A-DC84-4344-B2A1-42A76E13FB9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664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695484" y="4421823"/>
            <a:ext cx="5563870" cy="4189095"/>
          </a:xfrm>
          <a:prstGeom prst="rect">
            <a:avLst/>
          </a:prstGeom>
        </p:spPr>
        <p:txBody>
          <a:bodyPr spcFirstLastPara="1" wrap="square" lIns="92915" tIns="92915" rIns="92915" bIns="92915" anchor="t" anchorCtr="0">
            <a:noAutofit/>
          </a:bodyPr>
          <a:lstStyle/>
          <a:p>
            <a:endParaRPr/>
          </a:p>
        </p:txBody>
      </p:sp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4650" y="698500"/>
            <a:ext cx="6205538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3D31F-1E07-4CDE-8F2D-7F72C9A0BC6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81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695484" y="4421823"/>
            <a:ext cx="5563870" cy="4189095"/>
          </a:xfrm>
          <a:prstGeom prst="rect">
            <a:avLst/>
          </a:prstGeom>
        </p:spPr>
        <p:txBody>
          <a:bodyPr spcFirstLastPara="1" wrap="square" lIns="92915" tIns="92915" rIns="92915" bIns="92915" anchor="t" anchorCtr="0">
            <a:noAutofit/>
          </a:bodyPr>
          <a:lstStyle/>
          <a:p>
            <a:endParaRPr/>
          </a:p>
        </p:txBody>
      </p:sp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4650" y="698500"/>
            <a:ext cx="6205538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4CC6CA-10D3-4DF9-941C-1A2B1D4203E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57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695484" y="4421823"/>
            <a:ext cx="5563870" cy="4189095"/>
          </a:xfrm>
          <a:prstGeom prst="rect">
            <a:avLst/>
          </a:prstGeom>
        </p:spPr>
        <p:txBody>
          <a:bodyPr spcFirstLastPara="1" wrap="square" lIns="92915" tIns="92915" rIns="92915" bIns="92915" anchor="t" anchorCtr="0">
            <a:noAutofit/>
          </a:bodyPr>
          <a:lstStyle/>
          <a:p>
            <a:endParaRPr/>
          </a:p>
        </p:txBody>
      </p:sp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4650" y="698500"/>
            <a:ext cx="6205538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1A53AA-6657-4CB0-BC0D-EE875FB8A8F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025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916D2-AC0E-4911-85B8-3C1FA24A02F8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AFB0C-59AE-4E99-A5C6-799169D24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296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916D2-AC0E-4911-85B8-3C1FA24A02F8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AFB0C-59AE-4E99-A5C6-799169D24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81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916D2-AC0E-4911-85B8-3C1FA24A02F8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AFB0C-59AE-4E99-A5C6-799169D24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02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916D2-AC0E-4911-85B8-3C1FA24A02F8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AFB0C-59AE-4E99-A5C6-799169D24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99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916D2-AC0E-4911-85B8-3C1FA24A02F8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AFB0C-59AE-4E99-A5C6-799169D24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74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916D2-AC0E-4911-85B8-3C1FA24A02F8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AFB0C-59AE-4E99-A5C6-799169D24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73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916D2-AC0E-4911-85B8-3C1FA24A02F8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AFB0C-59AE-4E99-A5C6-799169D24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2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916D2-AC0E-4911-85B8-3C1FA24A02F8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AFB0C-59AE-4E99-A5C6-799169D24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391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916D2-AC0E-4911-85B8-3C1FA24A02F8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AFB0C-59AE-4E99-A5C6-799169D24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884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916D2-AC0E-4911-85B8-3C1FA24A02F8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AFB0C-59AE-4E99-A5C6-799169D24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372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916D2-AC0E-4911-85B8-3C1FA24A02F8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AFB0C-59AE-4E99-A5C6-799169D24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438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916D2-AC0E-4911-85B8-3C1FA24A02F8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AFB0C-59AE-4E99-A5C6-799169D24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656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VQEG9hkFqp8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5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19F448B-EBAB-43FC-A9F2-41F9F4C99DDA}"/>
              </a:ext>
            </a:extLst>
          </p:cNvPr>
          <p:cNvSpPr txBox="1"/>
          <p:nvPr/>
        </p:nvSpPr>
        <p:spPr>
          <a:xfrm>
            <a:off x="812801" y="0"/>
            <a:ext cx="9607320" cy="650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9F448B-EBAB-43FC-A9F2-41F9F4C99DDA}"/>
              </a:ext>
            </a:extLst>
          </p:cNvPr>
          <p:cNvSpPr txBox="1"/>
          <p:nvPr/>
        </p:nvSpPr>
        <p:spPr>
          <a:xfrm>
            <a:off x="509222" y="577850"/>
            <a:ext cx="9607320" cy="650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27">
            <a:extLst>
              <a:ext uri="{FF2B5EF4-FFF2-40B4-BE49-F238E27FC236}">
                <a16:creationId xmlns:a16="http://schemas.microsoft.com/office/drawing/2014/main" id="{C057B904-4829-4F80-A67B-CFA14D8EDD8B}"/>
              </a:ext>
            </a:extLst>
          </p:cNvPr>
          <p:cNvSpPr txBox="1"/>
          <p:nvPr/>
        </p:nvSpPr>
        <p:spPr>
          <a:xfrm>
            <a:off x="509221" y="1123950"/>
            <a:ext cx="3891329" cy="9752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HỞI ĐỘNG</a:t>
            </a:r>
          </a:p>
        </p:txBody>
      </p:sp>
      <p:sp>
        <p:nvSpPr>
          <p:cNvPr id="6" name="TextBox 27">
            <a:extLst>
              <a:ext uri="{FF2B5EF4-FFF2-40B4-BE49-F238E27FC236}">
                <a16:creationId xmlns:a16="http://schemas.microsoft.com/office/drawing/2014/main" id="{14343C87-B322-4B55-85EF-DF78B75BA898}"/>
              </a:ext>
            </a:extLst>
          </p:cNvPr>
          <p:cNvSpPr txBox="1"/>
          <p:nvPr/>
        </p:nvSpPr>
        <p:spPr>
          <a:xfrm>
            <a:off x="1276350" y="2276475"/>
            <a:ext cx="10572750" cy="24525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12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https://youtu.be/VQEG9hkFqp8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>
              <a:lnSpc>
                <a:spcPct val="150000"/>
              </a:lnSpc>
            </a:pPr>
            <a:endParaRPr lang="vi-VN" sz="4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19F448B-EBAB-43FC-A9F2-41F9F4C99DDA}"/>
              </a:ext>
            </a:extLst>
          </p:cNvPr>
          <p:cNvSpPr txBox="1"/>
          <p:nvPr/>
        </p:nvSpPr>
        <p:spPr>
          <a:xfrm>
            <a:off x="812801" y="0"/>
            <a:ext cx="9607320" cy="650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9F448B-EBAB-43FC-A9F2-41F9F4C99DDA}"/>
              </a:ext>
            </a:extLst>
          </p:cNvPr>
          <p:cNvSpPr txBox="1"/>
          <p:nvPr/>
        </p:nvSpPr>
        <p:spPr>
          <a:xfrm>
            <a:off x="937847" y="520700"/>
            <a:ext cx="9607320" cy="650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9F448B-EBAB-43FC-A9F2-41F9F4C99DDA}"/>
              </a:ext>
            </a:extLst>
          </p:cNvPr>
          <p:cNvSpPr txBox="1"/>
          <p:nvPr/>
        </p:nvSpPr>
        <p:spPr>
          <a:xfrm>
            <a:off x="937847" y="1041400"/>
            <a:ext cx="9607320" cy="650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F5A126-7C58-40BF-B39D-855D85D5360A}"/>
              </a:ext>
            </a:extLst>
          </p:cNvPr>
          <p:cNvSpPr/>
          <p:nvPr/>
        </p:nvSpPr>
        <p:spPr>
          <a:xfrm>
            <a:off x="361950" y="2082800"/>
            <a:ext cx="113061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3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 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Viết đoạn văn (hoặc 4 – 6 dòng thơ) theo một trong hai nội dung sau: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 Con giáp mà em thích.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Con giáp là tuổi của em.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Hãy trang trí bài viết bằng tranh hoặc ảnh con vật đó.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392AF0-30FC-4AEA-A366-762EC451E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44" y="113837"/>
            <a:ext cx="11726912" cy="663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02522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" y="-35830"/>
            <a:ext cx="12190999" cy="6893830"/>
          </a:xfrm>
          <a:prstGeom prst="rect">
            <a:avLst/>
          </a:prstGeom>
        </p:spPr>
      </p:pic>
      <p:grpSp>
        <p:nvGrpSpPr>
          <p:cNvPr id="105" name="Google Shape;105;p2"/>
          <p:cNvGrpSpPr/>
          <p:nvPr/>
        </p:nvGrpSpPr>
        <p:grpSpPr>
          <a:xfrm>
            <a:off x="6096000" y="219075"/>
            <a:ext cx="5479049" cy="6419850"/>
            <a:chOff x="3483976" y="219075"/>
            <a:chExt cx="5479049" cy="6419850"/>
          </a:xfrm>
        </p:grpSpPr>
        <p:sp>
          <p:nvSpPr>
            <p:cNvPr id="106" name="Google Shape;106;p2"/>
            <p:cNvSpPr/>
            <p:nvPr/>
          </p:nvSpPr>
          <p:spPr>
            <a:xfrm>
              <a:off x="3483979" y="219075"/>
              <a:ext cx="5479046" cy="6419850"/>
            </a:xfrm>
            <a:custGeom>
              <a:avLst/>
              <a:gdLst/>
              <a:ahLst/>
              <a:cxnLst/>
              <a:rect l="l" t="t" r="r" b="b"/>
              <a:pathLst>
                <a:path w="5479046" h="6419850" extrusionOk="0">
                  <a:moveTo>
                    <a:pt x="94561" y="0"/>
                  </a:moveTo>
                  <a:lnTo>
                    <a:pt x="364121" y="0"/>
                  </a:lnTo>
                  <a:lnTo>
                    <a:pt x="466330" y="0"/>
                  </a:lnTo>
                  <a:lnTo>
                    <a:pt x="5101190" y="0"/>
                  </a:lnTo>
                  <a:cubicBezTo>
                    <a:pt x="5309874" y="0"/>
                    <a:pt x="5479046" y="169172"/>
                    <a:pt x="5479046" y="377856"/>
                  </a:cubicBezTo>
                  <a:lnTo>
                    <a:pt x="5479046" y="6041994"/>
                  </a:lnTo>
                  <a:cubicBezTo>
                    <a:pt x="5479046" y="6250678"/>
                    <a:pt x="5309874" y="6419850"/>
                    <a:pt x="5101190" y="6419850"/>
                  </a:cubicBezTo>
                  <a:lnTo>
                    <a:pt x="466330" y="6419850"/>
                  </a:lnTo>
                  <a:lnTo>
                    <a:pt x="364121" y="6419850"/>
                  </a:lnTo>
                  <a:lnTo>
                    <a:pt x="94561" y="6419850"/>
                  </a:lnTo>
                  <a:cubicBezTo>
                    <a:pt x="42336" y="6419850"/>
                    <a:pt x="0" y="6377514"/>
                    <a:pt x="0" y="6325289"/>
                  </a:cubicBezTo>
                  <a:lnTo>
                    <a:pt x="0" y="94561"/>
                  </a:lnTo>
                  <a:cubicBezTo>
                    <a:pt x="0" y="42336"/>
                    <a:pt x="42336" y="0"/>
                    <a:pt x="94561" y="0"/>
                  </a:cubicBez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l="-37835" r="-37833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794760" y="353961"/>
              <a:ext cx="4985446" cy="6096000"/>
            </a:xfrm>
            <a:prstGeom prst="roundRect">
              <a:avLst>
                <a:gd name="adj" fmla="val 4382"/>
              </a:avLst>
            </a:prstGeom>
            <a:noFill/>
            <a:ln w="38100" cap="rnd" cmpd="sng">
              <a:solidFill>
                <a:srgbClr val="FFCC00"/>
              </a:solidFill>
              <a:prstDash val="lg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3753818" y="219075"/>
              <a:ext cx="77854" cy="6419850"/>
            </a:xfrm>
            <a:prstGeom prst="rect">
              <a:avLst/>
            </a:prstGeom>
            <a:gradFill>
              <a:gsLst>
                <a:gs pos="0">
                  <a:srgbClr val="E0A92A"/>
                </a:gs>
                <a:gs pos="29000">
                  <a:srgbClr val="BF9000"/>
                </a:gs>
                <a:gs pos="64000">
                  <a:srgbClr val="FFCC00"/>
                </a:gs>
                <a:gs pos="91000">
                  <a:srgbClr val="7F6000"/>
                </a:gs>
                <a:gs pos="100000">
                  <a:srgbClr val="7F6000"/>
                </a:gs>
              </a:gsLst>
              <a:lin ang="15600000" scaled="0"/>
            </a:gra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 rot="5400000">
              <a:off x="3573589" y="798482"/>
              <a:ext cx="168467" cy="347693"/>
            </a:xfrm>
            <a:prstGeom prst="rect">
              <a:avLst/>
            </a:prstGeom>
            <a:gradFill>
              <a:gsLst>
                <a:gs pos="0">
                  <a:srgbClr val="E0A92A"/>
                </a:gs>
                <a:gs pos="29000">
                  <a:srgbClr val="BF9000"/>
                </a:gs>
                <a:gs pos="64000">
                  <a:srgbClr val="FFCC00"/>
                </a:gs>
                <a:gs pos="91000">
                  <a:srgbClr val="7F6000"/>
                </a:gs>
                <a:gs pos="100000">
                  <a:srgbClr val="7F6000"/>
                </a:gs>
              </a:gsLst>
              <a:lin ang="15600000" scaled="0"/>
            </a:gra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 rot="5400000">
              <a:off x="3476459" y="5603137"/>
              <a:ext cx="362728" cy="347693"/>
            </a:xfrm>
            <a:prstGeom prst="rect">
              <a:avLst/>
            </a:prstGeom>
            <a:gradFill>
              <a:gsLst>
                <a:gs pos="0">
                  <a:srgbClr val="E0A92A"/>
                </a:gs>
                <a:gs pos="29000">
                  <a:srgbClr val="BF9000"/>
                </a:gs>
                <a:gs pos="64000">
                  <a:srgbClr val="FFCC00"/>
                </a:gs>
                <a:gs pos="91000">
                  <a:srgbClr val="7F6000"/>
                </a:gs>
                <a:gs pos="100000">
                  <a:srgbClr val="7F6000"/>
                </a:gs>
              </a:gsLst>
              <a:lin ang="15600000" scaled="0"/>
            </a:gra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 rot="5400000">
              <a:off x="3573590" y="5956323"/>
              <a:ext cx="168467" cy="347693"/>
            </a:xfrm>
            <a:prstGeom prst="rect">
              <a:avLst/>
            </a:prstGeom>
            <a:gradFill>
              <a:gsLst>
                <a:gs pos="0">
                  <a:srgbClr val="E0A92A"/>
                </a:gs>
                <a:gs pos="29000">
                  <a:srgbClr val="BF9000"/>
                </a:gs>
                <a:gs pos="64000">
                  <a:srgbClr val="FFCC00"/>
                </a:gs>
                <a:gs pos="91000">
                  <a:srgbClr val="7F6000"/>
                </a:gs>
                <a:gs pos="100000">
                  <a:srgbClr val="7F6000"/>
                </a:gs>
              </a:gsLst>
              <a:lin ang="15600000" scaled="0"/>
            </a:gra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4367678" y="4127064"/>
              <a:ext cx="3981488" cy="45719"/>
            </a:xfrm>
            <a:prstGeom prst="rect">
              <a:avLst/>
            </a:prstGeom>
            <a:gradFill>
              <a:gsLst>
                <a:gs pos="0">
                  <a:srgbClr val="E0A92A"/>
                </a:gs>
                <a:gs pos="29000">
                  <a:srgbClr val="BF9000"/>
                </a:gs>
                <a:gs pos="64000">
                  <a:srgbClr val="FFCC00"/>
                </a:gs>
                <a:gs pos="91000">
                  <a:srgbClr val="7F6000"/>
                </a:gs>
                <a:gs pos="100000">
                  <a:srgbClr val="7F6000"/>
                </a:gs>
              </a:gsLst>
              <a:lin ang="15600000" scaled="0"/>
            </a:gradFill>
            <a:ln>
              <a:noFill/>
            </a:ln>
            <a:effectLst>
              <a:outerShdw blurRad="50800" dist="50800" dir="5400000" sx="102000" sy="102000" algn="t" rotWithShape="0">
                <a:srgbClr val="000000">
                  <a:alpha val="66666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484028" y="1342054"/>
            <a:ext cx="49728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CON GIÁP</a:t>
            </a:r>
          </a:p>
        </p:txBody>
      </p:sp>
      <p:pic>
        <p:nvPicPr>
          <p:cNvPr id="5" name="Hoa hong tang co (July - In Lov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97275" y="6246761"/>
            <a:ext cx="406400" cy="406400"/>
          </a:xfrm>
          <a:prstGeom prst="rect">
            <a:avLst/>
          </a:prstGeom>
        </p:spPr>
      </p:pic>
      <p:pic>
        <p:nvPicPr>
          <p:cNvPr id="13" name="Picture 2" descr="Em tuổi gì? trang 16 lớp 4 | Cánh diều Giải Tiếng Việt lớp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" y="2809875"/>
            <a:ext cx="5989724" cy="364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610578" y="3029803"/>
            <a:ext cx="478165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endParaRPr lang="vi-VN" sz="36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4F04F6-B56B-4409-A9B5-83F5EF686108}"/>
              </a:ext>
            </a:extLst>
          </p:cNvPr>
          <p:cNvSpPr txBox="1"/>
          <p:nvPr/>
        </p:nvSpPr>
        <p:spPr>
          <a:xfrm>
            <a:off x="257175" y="353961"/>
            <a:ext cx="354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23403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510" numSld="5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" y="-35830"/>
            <a:ext cx="12190999" cy="6893830"/>
          </a:xfrm>
          <a:prstGeom prst="rect">
            <a:avLst/>
          </a:prstGeom>
        </p:spPr>
      </p:pic>
      <p:sp>
        <p:nvSpPr>
          <p:cNvPr id="119" name="Google Shape;119;p3"/>
          <p:cNvSpPr/>
          <p:nvPr/>
        </p:nvSpPr>
        <p:spPr>
          <a:xfrm flipH="1">
            <a:off x="616952" y="219075"/>
            <a:ext cx="5479046" cy="6419850"/>
          </a:xfrm>
          <a:custGeom>
            <a:avLst/>
            <a:gdLst/>
            <a:ahLst/>
            <a:cxnLst/>
            <a:rect l="l" t="t" r="r" b="b"/>
            <a:pathLst>
              <a:path w="5479046" h="6419850" extrusionOk="0">
                <a:moveTo>
                  <a:pt x="94561" y="0"/>
                </a:moveTo>
                <a:lnTo>
                  <a:pt x="364121" y="0"/>
                </a:lnTo>
                <a:lnTo>
                  <a:pt x="466330" y="0"/>
                </a:lnTo>
                <a:lnTo>
                  <a:pt x="5101190" y="0"/>
                </a:lnTo>
                <a:cubicBezTo>
                  <a:pt x="5309874" y="0"/>
                  <a:pt x="5479046" y="169172"/>
                  <a:pt x="5479046" y="377856"/>
                </a:cubicBezTo>
                <a:lnTo>
                  <a:pt x="5479046" y="6041994"/>
                </a:lnTo>
                <a:cubicBezTo>
                  <a:pt x="5479046" y="6250678"/>
                  <a:pt x="5309874" y="6419850"/>
                  <a:pt x="5101190" y="6419850"/>
                </a:cubicBezTo>
                <a:lnTo>
                  <a:pt x="466330" y="6419850"/>
                </a:lnTo>
                <a:lnTo>
                  <a:pt x="364121" y="6419850"/>
                </a:lnTo>
                <a:lnTo>
                  <a:pt x="94561" y="6419850"/>
                </a:lnTo>
                <a:cubicBezTo>
                  <a:pt x="42336" y="6419850"/>
                  <a:pt x="0" y="6377514"/>
                  <a:pt x="0" y="6325289"/>
                </a:cubicBezTo>
                <a:lnTo>
                  <a:pt x="0" y="94561"/>
                </a:lnTo>
                <a:cubicBezTo>
                  <a:pt x="0" y="42336"/>
                  <a:pt x="42336" y="0"/>
                  <a:pt x="94561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7835" r="-37833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3"/>
          <p:cNvSpPr/>
          <p:nvPr/>
        </p:nvSpPr>
        <p:spPr>
          <a:xfrm>
            <a:off x="6096003" y="219075"/>
            <a:ext cx="5479046" cy="6419850"/>
          </a:xfrm>
          <a:custGeom>
            <a:avLst/>
            <a:gdLst/>
            <a:ahLst/>
            <a:cxnLst/>
            <a:rect l="l" t="t" r="r" b="b"/>
            <a:pathLst>
              <a:path w="5479046" h="6419850" extrusionOk="0">
                <a:moveTo>
                  <a:pt x="94561" y="0"/>
                </a:moveTo>
                <a:lnTo>
                  <a:pt x="364121" y="0"/>
                </a:lnTo>
                <a:lnTo>
                  <a:pt x="466330" y="0"/>
                </a:lnTo>
                <a:lnTo>
                  <a:pt x="5101190" y="0"/>
                </a:lnTo>
                <a:cubicBezTo>
                  <a:pt x="5309874" y="0"/>
                  <a:pt x="5479046" y="169172"/>
                  <a:pt x="5479046" y="377856"/>
                </a:cubicBezTo>
                <a:lnTo>
                  <a:pt x="5479046" y="6041994"/>
                </a:lnTo>
                <a:cubicBezTo>
                  <a:pt x="5479046" y="6250678"/>
                  <a:pt x="5309874" y="6419850"/>
                  <a:pt x="5101190" y="6419850"/>
                </a:cubicBezTo>
                <a:lnTo>
                  <a:pt x="466330" y="6419850"/>
                </a:lnTo>
                <a:lnTo>
                  <a:pt x="364121" y="6419850"/>
                </a:lnTo>
                <a:lnTo>
                  <a:pt x="94561" y="6419850"/>
                </a:lnTo>
                <a:cubicBezTo>
                  <a:pt x="42336" y="6419850"/>
                  <a:pt x="0" y="6377514"/>
                  <a:pt x="0" y="6325289"/>
                </a:cubicBezTo>
                <a:lnTo>
                  <a:pt x="0" y="94561"/>
                </a:lnTo>
                <a:cubicBezTo>
                  <a:pt x="0" y="42336"/>
                  <a:pt x="42336" y="0"/>
                  <a:pt x="94561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7835" r="-37833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3"/>
          <p:cNvSpPr/>
          <p:nvPr/>
        </p:nvSpPr>
        <p:spPr>
          <a:xfrm>
            <a:off x="822960" y="353961"/>
            <a:ext cx="10569270" cy="6096000"/>
          </a:xfrm>
          <a:prstGeom prst="roundRect">
            <a:avLst>
              <a:gd name="adj" fmla="val 4382"/>
            </a:avLst>
          </a:prstGeom>
          <a:noFill/>
          <a:ln w="38100" cap="rnd" cmpd="sng">
            <a:solidFill>
              <a:srgbClr val="FFCC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3"/>
          <p:cNvSpPr/>
          <p:nvPr/>
        </p:nvSpPr>
        <p:spPr>
          <a:xfrm>
            <a:off x="975360" y="528320"/>
            <a:ext cx="5120638" cy="5699760"/>
          </a:xfrm>
          <a:prstGeom prst="rect">
            <a:avLst/>
          </a:prstGeom>
          <a:gradFill>
            <a:gsLst>
              <a:gs pos="0">
                <a:srgbClr val="FEE599"/>
              </a:gs>
              <a:gs pos="91000">
                <a:srgbClr val="FEE599"/>
              </a:gs>
              <a:gs pos="100000">
                <a:srgbClr val="E0A92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3"/>
          <p:cNvSpPr/>
          <p:nvPr/>
        </p:nvSpPr>
        <p:spPr>
          <a:xfrm>
            <a:off x="6119192" y="528320"/>
            <a:ext cx="5067030" cy="5699760"/>
          </a:xfrm>
          <a:prstGeom prst="rect">
            <a:avLst/>
          </a:prstGeom>
          <a:gradFill>
            <a:gsLst>
              <a:gs pos="0">
                <a:srgbClr val="FEE599"/>
              </a:gs>
              <a:gs pos="92000">
                <a:srgbClr val="FEE599"/>
              </a:gs>
              <a:gs pos="100000">
                <a:srgbClr val="E0A92A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"/>
          <p:cNvSpPr/>
          <p:nvPr/>
        </p:nvSpPr>
        <p:spPr>
          <a:xfrm>
            <a:off x="6074903" y="528320"/>
            <a:ext cx="45719" cy="5699760"/>
          </a:xfrm>
          <a:prstGeom prst="rect">
            <a:avLst/>
          </a:prstGeom>
          <a:solidFill>
            <a:srgbClr val="7F6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3"/>
          <p:cNvSpPr/>
          <p:nvPr/>
        </p:nvSpPr>
        <p:spPr>
          <a:xfrm>
            <a:off x="1332745" y="738903"/>
            <a:ext cx="4405867" cy="5307417"/>
          </a:xfrm>
          <a:prstGeom prst="plaque">
            <a:avLst>
              <a:gd name="adj" fmla="val 7301"/>
            </a:avLst>
          </a:prstGeom>
          <a:noFill/>
          <a:ln w="38100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613" y="1361812"/>
            <a:ext cx="2792210" cy="3578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0959" y="2017593"/>
            <a:ext cx="5100979" cy="363243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02451" y="408039"/>
            <a:ext cx="51009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giáp nào thường gắn liền với hình ảnh mạnh mẽ, thở ra lửa?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93452" y="5542699"/>
            <a:ext cx="2941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Thìn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–Rồng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2744" y="738902"/>
            <a:ext cx="4405867" cy="528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339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" y="-35830"/>
            <a:ext cx="12190999" cy="6893830"/>
          </a:xfrm>
          <a:prstGeom prst="rect">
            <a:avLst/>
          </a:prstGeom>
        </p:spPr>
      </p:pic>
      <p:sp>
        <p:nvSpPr>
          <p:cNvPr id="119" name="Google Shape;119;p3"/>
          <p:cNvSpPr/>
          <p:nvPr/>
        </p:nvSpPr>
        <p:spPr>
          <a:xfrm flipH="1">
            <a:off x="616952" y="219075"/>
            <a:ext cx="5479046" cy="6419850"/>
          </a:xfrm>
          <a:custGeom>
            <a:avLst/>
            <a:gdLst/>
            <a:ahLst/>
            <a:cxnLst/>
            <a:rect l="l" t="t" r="r" b="b"/>
            <a:pathLst>
              <a:path w="5479046" h="6419850" extrusionOk="0">
                <a:moveTo>
                  <a:pt x="94561" y="0"/>
                </a:moveTo>
                <a:lnTo>
                  <a:pt x="364121" y="0"/>
                </a:lnTo>
                <a:lnTo>
                  <a:pt x="466330" y="0"/>
                </a:lnTo>
                <a:lnTo>
                  <a:pt x="5101190" y="0"/>
                </a:lnTo>
                <a:cubicBezTo>
                  <a:pt x="5309874" y="0"/>
                  <a:pt x="5479046" y="169172"/>
                  <a:pt x="5479046" y="377856"/>
                </a:cubicBezTo>
                <a:lnTo>
                  <a:pt x="5479046" y="6041994"/>
                </a:lnTo>
                <a:cubicBezTo>
                  <a:pt x="5479046" y="6250678"/>
                  <a:pt x="5309874" y="6419850"/>
                  <a:pt x="5101190" y="6419850"/>
                </a:cubicBezTo>
                <a:lnTo>
                  <a:pt x="466330" y="6419850"/>
                </a:lnTo>
                <a:lnTo>
                  <a:pt x="364121" y="6419850"/>
                </a:lnTo>
                <a:lnTo>
                  <a:pt x="94561" y="6419850"/>
                </a:lnTo>
                <a:cubicBezTo>
                  <a:pt x="42336" y="6419850"/>
                  <a:pt x="0" y="6377514"/>
                  <a:pt x="0" y="6325289"/>
                </a:cubicBezTo>
                <a:lnTo>
                  <a:pt x="0" y="94561"/>
                </a:lnTo>
                <a:cubicBezTo>
                  <a:pt x="0" y="42336"/>
                  <a:pt x="42336" y="0"/>
                  <a:pt x="94561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7835" r="-37833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3"/>
          <p:cNvSpPr/>
          <p:nvPr/>
        </p:nvSpPr>
        <p:spPr>
          <a:xfrm>
            <a:off x="6096003" y="219075"/>
            <a:ext cx="5479046" cy="6419850"/>
          </a:xfrm>
          <a:custGeom>
            <a:avLst/>
            <a:gdLst/>
            <a:ahLst/>
            <a:cxnLst/>
            <a:rect l="l" t="t" r="r" b="b"/>
            <a:pathLst>
              <a:path w="5479046" h="6419850" extrusionOk="0">
                <a:moveTo>
                  <a:pt x="94561" y="0"/>
                </a:moveTo>
                <a:lnTo>
                  <a:pt x="364121" y="0"/>
                </a:lnTo>
                <a:lnTo>
                  <a:pt x="466330" y="0"/>
                </a:lnTo>
                <a:lnTo>
                  <a:pt x="5101190" y="0"/>
                </a:lnTo>
                <a:cubicBezTo>
                  <a:pt x="5309874" y="0"/>
                  <a:pt x="5479046" y="169172"/>
                  <a:pt x="5479046" y="377856"/>
                </a:cubicBezTo>
                <a:lnTo>
                  <a:pt x="5479046" y="6041994"/>
                </a:lnTo>
                <a:cubicBezTo>
                  <a:pt x="5479046" y="6250678"/>
                  <a:pt x="5309874" y="6419850"/>
                  <a:pt x="5101190" y="6419850"/>
                </a:cubicBezTo>
                <a:lnTo>
                  <a:pt x="466330" y="6419850"/>
                </a:lnTo>
                <a:lnTo>
                  <a:pt x="364121" y="6419850"/>
                </a:lnTo>
                <a:lnTo>
                  <a:pt x="94561" y="6419850"/>
                </a:lnTo>
                <a:cubicBezTo>
                  <a:pt x="42336" y="6419850"/>
                  <a:pt x="0" y="6377514"/>
                  <a:pt x="0" y="6325289"/>
                </a:cubicBezTo>
                <a:lnTo>
                  <a:pt x="0" y="94561"/>
                </a:lnTo>
                <a:cubicBezTo>
                  <a:pt x="0" y="42336"/>
                  <a:pt x="42336" y="0"/>
                  <a:pt x="94561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7835" r="-37833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3"/>
          <p:cNvSpPr/>
          <p:nvPr/>
        </p:nvSpPr>
        <p:spPr>
          <a:xfrm>
            <a:off x="822960" y="353961"/>
            <a:ext cx="10569270" cy="6096000"/>
          </a:xfrm>
          <a:prstGeom prst="roundRect">
            <a:avLst>
              <a:gd name="adj" fmla="val 4382"/>
            </a:avLst>
          </a:prstGeom>
          <a:noFill/>
          <a:ln w="38100" cap="rnd" cmpd="sng">
            <a:solidFill>
              <a:srgbClr val="FFCC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3"/>
          <p:cNvSpPr/>
          <p:nvPr/>
        </p:nvSpPr>
        <p:spPr>
          <a:xfrm>
            <a:off x="975360" y="528320"/>
            <a:ext cx="5120638" cy="5699760"/>
          </a:xfrm>
          <a:prstGeom prst="rect">
            <a:avLst/>
          </a:prstGeom>
          <a:gradFill>
            <a:gsLst>
              <a:gs pos="0">
                <a:srgbClr val="FEE599"/>
              </a:gs>
              <a:gs pos="91000">
                <a:srgbClr val="FEE599"/>
              </a:gs>
              <a:gs pos="100000">
                <a:srgbClr val="E0A92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3"/>
          <p:cNvSpPr/>
          <p:nvPr/>
        </p:nvSpPr>
        <p:spPr>
          <a:xfrm>
            <a:off x="6143813" y="528320"/>
            <a:ext cx="5067030" cy="5699760"/>
          </a:xfrm>
          <a:prstGeom prst="rect">
            <a:avLst/>
          </a:prstGeom>
          <a:gradFill>
            <a:gsLst>
              <a:gs pos="0">
                <a:srgbClr val="FEE599"/>
              </a:gs>
              <a:gs pos="92000">
                <a:srgbClr val="FEE599"/>
              </a:gs>
              <a:gs pos="100000">
                <a:srgbClr val="E0A92A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"/>
          <p:cNvSpPr/>
          <p:nvPr/>
        </p:nvSpPr>
        <p:spPr>
          <a:xfrm>
            <a:off x="6074903" y="528320"/>
            <a:ext cx="45719" cy="5699760"/>
          </a:xfrm>
          <a:prstGeom prst="rect">
            <a:avLst/>
          </a:prstGeom>
          <a:solidFill>
            <a:srgbClr val="7F6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3"/>
          <p:cNvSpPr/>
          <p:nvPr/>
        </p:nvSpPr>
        <p:spPr>
          <a:xfrm>
            <a:off x="1332745" y="738903"/>
            <a:ext cx="4405867" cy="5307417"/>
          </a:xfrm>
          <a:prstGeom prst="plaque">
            <a:avLst>
              <a:gd name="adj" fmla="val 7301"/>
            </a:avLst>
          </a:prstGeom>
          <a:noFill/>
          <a:ln w="38100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70" name="Picture 2" descr="Dự đoán tuổi Ngọ năm Tân Sửu 2021: Nhiều biến động, thực sự nỗ lực sẽ thành  công">
            <a:extLst>
              <a:ext uri="{FF2B5EF4-FFF2-40B4-BE49-F238E27FC236}">
                <a16:creationId xmlns:a16="http://schemas.microsoft.com/office/drawing/2014/main" id="{32A5C225-C770-4AC7-A86E-56E3A1034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250" y="1107799"/>
            <a:ext cx="4129915" cy="441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771F01-E406-43C7-AC6B-C4A75B04C6D8}"/>
              </a:ext>
            </a:extLst>
          </p:cNvPr>
          <p:cNvSpPr txBox="1"/>
          <p:nvPr/>
        </p:nvSpPr>
        <p:spPr>
          <a:xfrm>
            <a:off x="6107595" y="498368"/>
            <a:ext cx="5225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Ngựa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C9B69B-5239-4129-98B8-FCCEC0D8A594}"/>
              </a:ext>
            </a:extLst>
          </p:cNvPr>
          <p:cNvSpPr txBox="1"/>
          <p:nvPr/>
        </p:nvSpPr>
        <p:spPr>
          <a:xfrm>
            <a:off x="7324825" y="5526156"/>
            <a:ext cx="3034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Ngọ</a:t>
            </a:r>
            <a:endParaRPr lang="vi-VN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AC4D7C8-0D1C-4DE0-8904-270B4C53B0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9187" y="1212783"/>
            <a:ext cx="5067029" cy="441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50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" y="-35830"/>
            <a:ext cx="12190999" cy="6893830"/>
          </a:xfrm>
          <a:prstGeom prst="rect">
            <a:avLst/>
          </a:prstGeom>
        </p:spPr>
      </p:pic>
      <p:sp>
        <p:nvSpPr>
          <p:cNvPr id="119" name="Google Shape;119;p3"/>
          <p:cNvSpPr/>
          <p:nvPr/>
        </p:nvSpPr>
        <p:spPr>
          <a:xfrm flipH="1">
            <a:off x="616952" y="219075"/>
            <a:ext cx="5479046" cy="6419850"/>
          </a:xfrm>
          <a:custGeom>
            <a:avLst/>
            <a:gdLst/>
            <a:ahLst/>
            <a:cxnLst/>
            <a:rect l="l" t="t" r="r" b="b"/>
            <a:pathLst>
              <a:path w="5479046" h="6419850" extrusionOk="0">
                <a:moveTo>
                  <a:pt x="94561" y="0"/>
                </a:moveTo>
                <a:lnTo>
                  <a:pt x="364121" y="0"/>
                </a:lnTo>
                <a:lnTo>
                  <a:pt x="466330" y="0"/>
                </a:lnTo>
                <a:lnTo>
                  <a:pt x="5101190" y="0"/>
                </a:lnTo>
                <a:cubicBezTo>
                  <a:pt x="5309874" y="0"/>
                  <a:pt x="5479046" y="169172"/>
                  <a:pt x="5479046" y="377856"/>
                </a:cubicBezTo>
                <a:lnTo>
                  <a:pt x="5479046" y="6041994"/>
                </a:lnTo>
                <a:cubicBezTo>
                  <a:pt x="5479046" y="6250678"/>
                  <a:pt x="5309874" y="6419850"/>
                  <a:pt x="5101190" y="6419850"/>
                </a:cubicBezTo>
                <a:lnTo>
                  <a:pt x="466330" y="6419850"/>
                </a:lnTo>
                <a:lnTo>
                  <a:pt x="364121" y="6419850"/>
                </a:lnTo>
                <a:lnTo>
                  <a:pt x="94561" y="6419850"/>
                </a:lnTo>
                <a:cubicBezTo>
                  <a:pt x="42336" y="6419850"/>
                  <a:pt x="0" y="6377514"/>
                  <a:pt x="0" y="6325289"/>
                </a:cubicBezTo>
                <a:lnTo>
                  <a:pt x="0" y="94561"/>
                </a:lnTo>
                <a:cubicBezTo>
                  <a:pt x="0" y="42336"/>
                  <a:pt x="42336" y="0"/>
                  <a:pt x="94561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7835" r="-37833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3"/>
          <p:cNvSpPr/>
          <p:nvPr/>
        </p:nvSpPr>
        <p:spPr>
          <a:xfrm>
            <a:off x="6096003" y="219075"/>
            <a:ext cx="5479046" cy="6419850"/>
          </a:xfrm>
          <a:custGeom>
            <a:avLst/>
            <a:gdLst/>
            <a:ahLst/>
            <a:cxnLst/>
            <a:rect l="l" t="t" r="r" b="b"/>
            <a:pathLst>
              <a:path w="5479046" h="6419850" extrusionOk="0">
                <a:moveTo>
                  <a:pt x="94561" y="0"/>
                </a:moveTo>
                <a:lnTo>
                  <a:pt x="364121" y="0"/>
                </a:lnTo>
                <a:lnTo>
                  <a:pt x="466330" y="0"/>
                </a:lnTo>
                <a:lnTo>
                  <a:pt x="5101190" y="0"/>
                </a:lnTo>
                <a:cubicBezTo>
                  <a:pt x="5309874" y="0"/>
                  <a:pt x="5479046" y="169172"/>
                  <a:pt x="5479046" y="377856"/>
                </a:cubicBezTo>
                <a:lnTo>
                  <a:pt x="5479046" y="6041994"/>
                </a:lnTo>
                <a:cubicBezTo>
                  <a:pt x="5479046" y="6250678"/>
                  <a:pt x="5309874" y="6419850"/>
                  <a:pt x="5101190" y="6419850"/>
                </a:cubicBezTo>
                <a:lnTo>
                  <a:pt x="466330" y="6419850"/>
                </a:lnTo>
                <a:lnTo>
                  <a:pt x="364121" y="6419850"/>
                </a:lnTo>
                <a:lnTo>
                  <a:pt x="94561" y="6419850"/>
                </a:lnTo>
                <a:cubicBezTo>
                  <a:pt x="42336" y="6419850"/>
                  <a:pt x="0" y="6377514"/>
                  <a:pt x="0" y="6325289"/>
                </a:cubicBezTo>
                <a:lnTo>
                  <a:pt x="0" y="94561"/>
                </a:lnTo>
                <a:cubicBezTo>
                  <a:pt x="0" y="42336"/>
                  <a:pt x="42336" y="0"/>
                  <a:pt x="94561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7835" r="-37833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3"/>
          <p:cNvSpPr/>
          <p:nvPr/>
        </p:nvSpPr>
        <p:spPr>
          <a:xfrm>
            <a:off x="822960" y="353961"/>
            <a:ext cx="10569270" cy="6096000"/>
          </a:xfrm>
          <a:prstGeom prst="roundRect">
            <a:avLst>
              <a:gd name="adj" fmla="val 4382"/>
            </a:avLst>
          </a:prstGeom>
          <a:noFill/>
          <a:ln w="38100" cap="rnd" cmpd="sng">
            <a:solidFill>
              <a:srgbClr val="FFCC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3"/>
          <p:cNvSpPr/>
          <p:nvPr/>
        </p:nvSpPr>
        <p:spPr>
          <a:xfrm>
            <a:off x="975360" y="528320"/>
            <a:ext cx="5120638" cy="5699760"/>
          </a:xfrm>
          <a:prstGeom prst="rect">
            <a:avLst/>
          </a:prstGeom>
          <a:gradFill>
            <a:gsLst>
              <a:gs pos="0">
                <a:srgbClr val="FEE599"/>
              </a:gs>
              <a:gs pos="91000">
                <a:srgbClr val="FEE599"/>
              </a:gs>
              <a:gs pos="100000">
                <a:srgbClr val="E0A92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3"/>
          <p:cNvSpPr/>
          <p:nvPr/>
        </p:nvSpPr>
        <p:spPr>
          <a:xfrm>
            <a:off x="6119192" y="528320"/>
            <a:ext cx="5067030" cy="5699760"/>
          </a:xfrm>
          <a:prstGeom prst="rect">
            <a:avLst/>
          </a:prstGeom>
          <a:gradFill>
            <a:gsLst>
              <a:gs pos="0">
                <a:srgbClr val="FEE599"/>
              </a:gs>
              <a:gs pos="92000">
                <a:srgbClr val="FEE599"/>
              </a:gs>
              <a:gs pos="100000">
                <a:srgbClr val="E0A92A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"/>
          <p:cNvSpPr/>
          <p:nvPr/>
        </p:nvSpPr>
        <p:spPr>
          <a:xfrm>
            <a:off x="6074903" y="528320"/>
            <a:ext cx="45719" cy="5699760"/>
          </a:xfrm>
          <a:prstGeom prst="rect">
            <a:avLst/>
          </a:prstGeom>
          <a:solidFill>
            <a:srgbClr val="7F6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3"/>
          <p:cNvSpPr/>
          <p:nvPr/>
        </p:nvSpPr>
        <p:spPr>
          <a:xfrm>
            <a:off x="1332745" y="738903"/>
            <a:ext cx="4405867" cy="5307417"/>
          </a:xfrm>
          <a:prstGeom prst="plaque">
            <a:avLst>
              <a:gd name="adj" fmla="val 7301"/>
            </a:avLst>
          </a:prstGeom>
          <a:noFill/>
          <a:ln w="38100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613" y="1361812"/>
            <a:ext cx="2792210" cy="35786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9192" y="528320"/>
            <a:ext cx="5067030" cy="3907202"/>
          </a:xfrm>
          <a:prstGeom prst="rect">
            <a:avLst/>
          </a:prstGeom>
        </p:spPr>
      </p:pic>
      <p:sp>
        <p:nvSpPr>
          <p:cNvPr id="5" name="AutoShape 2" descr="Chọn lọc 20 Hình ảnh con khỉ hoạt hình dễ thương cho bé yê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1049" y="1364612"/>
            <a:ext cx="4016903" cy="419877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302006" y="4486165"/>
            <a:ext cx="4407479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con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C45E37-E70F-4D70-A2B4-F66D8E27C056}"/>
              </a:ext>
            </a:extLst>
          </p:cNvPr>
          <p:cNvSpPr txBox="1"/>
          <p:nvPr/>
        </p:nvSpPr>
        <p:spPr>
          <a:xfrm>
            <a:off x="7775331" y="3528236"/>
            <a:ext cx="263249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khỉ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397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" y="-35830"/>
            <a:ext cx="12190999" cy="6893830"/>
          </a:xfrm>
          <a:prstGeom prst="rect">
            <a:avLst/>
          </a:prstGeom>
        </p:spPr>
      </p:pic>
      <p:sp>
        <p:nvSpPr>
          <p:cNvPr id="119" name="Google Shape;119;p3"/>
          <p:cNvSpPr/>
          <p:nvPr/>
        </p:nvSpPr>
        <p:spPr>
          <a:xfrm flipH="1">
            <a:off x="616952" y="219075"/>
            <a:ext cx="5479046" cy="6419850"/>
          </a:xfrm>
          <a:custGeom>
            <a:avLst/>
            <a:gdLst/>
            <a:ahLst/>
            <a:cxnLst/>
            <a:rect l="l" t="t" r="r" b="b"/>
            <a:pathLst>
              <a:path w="5479046" h="6419850" extrusionOk="0">
                <a:moveTo>
                  <a:pt x="94561" y="0"/>
                </a:moveTo>
                <a:lnTo>
                  <a:pt x="364121" y="0"/>
                </a:lnTo>
                <a:lnTo>
                  <a:pt x="466330" y="0"/>
                </a:lnTo>
                <a:lnTo>
                  <a:pt x="5101190" y="0"/>
                </a:lnTo>
                <a:cubicBezTo>
                  <a:pt x="5309874" y="0"/>
                  <a:pt x="5479046" y="169172"/>
                  <a:pt x="5479046" y="377856"/>
                </a:cubicBezTo>
                <a:lnTo>
                  <a:pt x="5479046" y="6041994"/>
                </a:lnTo>
                <a:cubicBezTo>
                  <a:pt x="5479046" y="6250678"/>
                  <a:pt x="5309874" y="6419850"/>
                  <a:pt x="5101190" y="6419850"/>
                </a:cubicBezTo>
                <a:lnTo>
                  <a:pt x="466330" y="6419850"/>
                </a:lnTo>
                <a:lnTo>
                  <a:pt x="364121" y="6419850"/>
                </a:lnTo>
                <a:lnTo>
                  <a:pt x="94561" y="6419850"/>
                </a:lnTo>
                <a:cubicBezTo>
                  <a:pt x="42336" y="6419850"/>
                  <a:pt x="0" y="6377514"/>
                  <a:pt x="0" y="6325289"/>
                </a:cubicBezTo>
                <a:lnTo>
                  <a:pt x="0" y="94561"/>
                </a:lnTo>
                <a:cubicBezTo>
                  <a:pt x="0" y="42336"/>
                  <a:pt x="42336" y="0"/>
                  <a:pt x="94561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7835" r="-37833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3"/>
          <p:cNvSpPr/>
          <p:nvPr/>
        </p:nvSpPr>
        <p:spPr>
          <a:xfrm>
            <a:off x="6135961" y="219075"/>
            <a:ext cx="5479046" cy="6419850"/>
          </a:xfrm>
          <a:custGeom>
            <a:avLst/>
            <a:gdLst/>
            <a:ahLst/>
            <a:cxnLst/>
            <a:rect l="l" t="t" r="r" b="b"/>
            <a:pathLst>
              <a:path w="5479046" h="6419850" extrusionOk="0">
                <a:moveTo>
                  <a:pt x="94561" y="0"/>
                </a:moveTo>
                <a:lnTo>
                  <a:pt x="364121" y="0"/>
                </a:lnTo>
                <a:lnTo>
                  <a:pt x="466330" y="0"/>
                </a:lnTo>
                <a:lnTo>
                  <a:pt x="5101190" y="0"/>
                </a:lnTo>
                <a:cubicBezTo>
                  <a:pt x="5309874" y="0"/>
                  <a:pt x="5479046" y="169172"/>
                  <a:pt x="5479046" y="377856"/>
                </a:cubicBezTo>
                <a:lnTo>
                  <a:pt x="5479046" y="6041994"/>
                </a:lnTo>
                <a:cubicBezTo>
                  <a:pt x="5479046" y="6250678"/>
                  <a:pt x="5309874" y="6419850"/>
                  <a:pt x="5101190" y="6419850"/>
                </a:cubicBezTo>
                <a:lnTo>
                  <a:pt x="466330" y="6419850"/>
                </a:lnTo>
                <a:lnTo>
                  <a:pt x="364121" y="6419850"/>
                </a:lnTo>
                <a:lnTo>
                  <a:pt x="94561" y="6419850"/>
                </a:lnTo>
                <a:cubicBezTo>
                  <a:pt x="42336" y="6419850"/>
                  <a:pt x="0" y="6377514"/>
                  <a:pt x="0" y="6325289"/>
                </a:cubicBezTo>
                <a:lnTo>
                  <a:pt x="0" y="94561"/>
                </a:lnTo>
                <a:cubicBezTo>
                  <a:pt x="0" y="42336"/>
                  <a:pt x="42336" y="0"/>
                  <a:pt x="94561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7835" r="-37833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3"/>
          <p:cNvSpPr/>
          <p:nvPr/>
        </p:nvSpPr>
        <p:spPr>
          <a:xfrm>
            <a:off x="822960" y="353961"/>
            <a:ext cx="10569270" cy="6096000"/>
          </a:xfrm>
          <a:prstGeom prst="roundRect">
            <a:avLst>
              <a:gd name="adj" fmla="val 4382"/>
            </a:avLst>
          </a:prstGeom>
          <a:noFill/>
          <a:ln w="38100" cap="rnd" cmpd="sng">
            <a:solidFill>
              <a:srgbClr val="FFCC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3"/>
          <p:cNvSpPr/>
          <p:nvPr/>
        </p:nvSpPr>
        <p:spPr>
          <a:xfrm>
            <a:off x="975360" y="528320"/>
            <a:ext cx="5120638" cy="5699760"/>
          </a:xfrm>
          <a:prstGeom prst="rect">
            <a:avLst/>
          </a:prstGeom>
          <a:gradFill>
            <a:gsLst>
              <a:gs pos="0">
                <a:srgbClr val="FEE599"/>
              </a:gs>
              <a:gs pos="91000">
                <a:srgbClr val="FEE599"/>
              </a:gs>
              <a:gs pos="100000">
                <a:srgbClr val="E0A92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3"/>
          <p:cNvSpPr/>
          <p:nvPr/>
        </p:nvSpPr>
        <p:spPr>
          <a:xfrm>
            <a:off x="11590383" y="6032661"/>
            <a:ext cx="364415" cy="639127"/>
          </a:xfrm>
          <a:prstGeom prst="rect">
            <a:avLst/>
          </a:prstGeom>
          <a:gradFill>
            <a:gsLst>
              <a:gs pos="0">
                <a:srgbClr val="FEE599"/>
              </a:gs>
              <a:gs pos="92000">
                <a:srgbClr val="FEE599"/>
              </a:gs>
              <a:gs pos="100000">
                <a:srgbClr val="E0A92A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"/>
          <p:cNvSpPr/>
          <p:nvPr/>
        </p:nvSpPr>
        <p:spPr>
          <a:xfrm>
            <a:off x="6074903" y="528320"/>
            <a:ext cx="45719" cy="5699760"/>
          </a:xfrm>
          <a:prstGeom prst="rect">
            <a:avLst/>
          </a:prstGeom>
          <a:solidFill>
            <a:srgbClr val="7F6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3"/>
          <p:cNvSpPr/>
          <p:nvPr/>
        </p:nvSpPr>
        <p:spPr>
          <a:xfrm>
            <a:off x="1332745" y="738903"/>
            <a:ext cx="4405867" cy="5307417"/>
          </a:xfrm>
          <a:prstGeom prst="plaque">
            <a:avLst>
              <a:gd name="adj" fmla="val 7301"/>
            </a:avLst>
          </a:prstGeom>
          <a:noFill/>
          <a:ln w="38100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613" y="1361812"/>
            <a:ext cx="2792210" cy="3578662"/>
          </a:xfrm>
          <a:prstGeom prst="rect">
            <a:avLst/>
          </a:prstGeom>
        </p:spPr>
      </p:pic>
      <p:pic>
        <p:nvPicPr>
          <p:cNvPr id="5122" name="Picture 2" descr="Tổng Hợp 99+ Hình Ảnh Con Gà Trống Đẹp Nhất Cực Kỳ Ấn Tượ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85" y="567216"/>
            <a:ext cx="5182745" cy="352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5864" y="528320"/>
            <a:ext cx="4332088" cy="551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302006" y="4724193"/>
            <a:ext cx="4914634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 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con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439530-D7E1-40F9-9AD5-DF56987CFFFF}"/>
              </a:ext>
            </a:extLst>
          </p:cNvPr>
          <p:cNvSpPr txBox="1"/>
          <p:nvPr/>
        </p:nvSpPr>
        <p:spPr>
          <a:xfrm>
            <a:off x="7775331" y="3528236"/>
            <a:ext cx="263249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858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" y="-35830"/>
            <a:ext cx="12190999" cy="6893830"/>
          </a:xfrm>
          <a:prstGeom prst="rect">
            <a:avLst/>
          </a:prstGeom>
        </p:spPr>
      </p:pic>
      <p:sp>
        <p:nvSpPr>
          <p:cNvPr id="119" name="Google Shape;119;p3"/>
          <p:cNvSpPr/>
          <p:nvPr/>
        </p:nvSpPr>
        <p:spPr>
          <a:xfrm flipH="1">
            <a:off x="616952" y="219075"/>
            <a:ext cx="5479046" cy="6419850"/>
          </a:xfrm>
          <a:custGeom>
            <a:avLst/>
            <a:gdLst/>
            <a:ahLst/>
            <a:cxnLst/>
            <a:rect l="l" t="t" r="r" b="b"/>
            <a:pathLst>
              <a:path w="5479046" h="6419850" extrusionOk="0">
                <a:moveTo>
                  <a:pt x="94561" y="0"/>
                </a:moveTo>
                <a:lnTo>
                  <a:pt x="364121" y="0"/>
                </a:lnTo>
                <a:lnTo>
                  <a:pt x="466330" y="0"/>
                </a:lnTo>
                <a:lnTo>
                  <a:pt x="5101190" y="0"/>
                </a:lnTo>
                <a:cubicBezTo>
                  <a:pt x="5309874" y="0"/>
                  <a:pt x="5479046" y="169172"/>
                  <a:pt x="5479046" y="377856"/>
                </a:cubicBezTo>
                <a:lnTo>
                  <a:pt x="5479046" y="6041994"/>
                </a:lnTo>
                <a:cubicBezTo>
                  <a:pt x="5479046" y="6250678"/>
                  <a:pt x="5309874" y="6419850"/>
                  <a:pt x="5101190" y="6419850"/>
                </a:cubicBezTo>
                <a:lnTo>
                  <a:pt x="466330" y="6419850"/>
                </a:lnTo>
                <a:lnTo>
                  <a:pt x="364121" y="6419850"/>
                </a:lnTo>
                <a:lnTo>
                  <a:pt x="94561" y="6419850"/>
                </a:lnTo>
                <a:cubicBezTo>
                  <a:pt x="42336" y="6419850"/>
                  <a:pt x="0" y="6377514"/>
                  <a:pt x="0" y="6325289"/>
                </a:cubicBezTo>
                <a:lnTo>
                  <a:pt x="0" y="94561"/>
                </a:lnTo>
                <a:cubicBezTo>
                  <a:pt x="0" y="42336"/>
                  <a:pt x="42336" y="0"/>
                  <a:pt x="94561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7835" r="-37833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3"/>
          <p:cNvSpPr/>
          <p:nvPr/>
        </p:nvSpPr>
        <p:spPr>
          <a:xfrm>
            <a:off x="6096003" y="219075"/>
            <a:ext cx="5479046" cy="6419850"/>
          </a:xfrm>
          <a:custGeom>
            <a:avLst/>
            <a:gdLst/>
            <a:ahLst/>
            <a:cxnLst/>
            <a:rect l="l" t="t" r="r" b="b"/>
            <a:pathLst>
              <a:path w="5479046" h="6419850" extrusionOk="0">
                <a:moveTo>
                  <a:pt x="94561" y="0"/>
                </a:moveTo>
                <a:lnTo>
                  <a:pt x="364121" y="0"/>
                </a:lnTo>
                <a:lnTo>
                  <a:pt x="466330" y="0"/>
                </a:lnTo>
                <a:lnTo>
                  <a:pt x="5101190" y="0"/>
                </a:lnTo>
                <a:cubicBezTo>
                  <a:pt x="5309874" y="0"/>
                  <a:pt x="5479046" y="169172"/>
                  <a:pt x="5479046" y="377856"/>
                </a:cubicBezTo>
                <a:lnTo>
                  <a:pt x="5479046" y="6041994"/>
                </a:lnTo>
                <a:cubicBezTo>
                  <a:pt x="5479046" y="6250678"/>
                  <a:pt x="5309874" y="6419850"/>
                  <a:pt x="5101190" y="6419850"/>
                </a:cubicBezTo>
                <a:lnTo>
                  <a:pt x="466330" y="6419850"/>
                </a:lnTo>
                <a:lnTo>
                  <a:pt x="364121" y="6419850"/>
                </a:lnTo>
                <a:lnTo>
                  <a:pt x="94561" y="6419850"/>
                </a:lnTo>
                <a:cubicBezTo>
                  <a:pt x="42336" y="6419850"/>
                  <a:pt x="0" y="6377514"/>
                  <a:pt x="0" y="6325289"/>
                </a:cubicBezTo>
                <a:lnTo>
                  <a:pt x="0" y="94561"/>
                </a:lnTo>
                <a:cubicBezTo>
                  <a:pt x="0" y="42336"/>
                  <a:pt x="42336" y="0"/>
                  <a:pt x="94561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7835" r="-37833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3"/>
          <p:cNvSpPr/>
          <p:nvPr/>
        </p:nvSpPr>
        <p:spPr>
          <a:xfrm>
            <a:off x="822960" y="353961"/>
            <a:ext cx="10569270" cy="6096000"/>
          </a:xfrm>
          <a:prstGeom prst="roundRect">
            <a:avLst>
              <a:gd name="adj" fmla="val 4382"/>
            </a:avLst>
          </a:prstGeom>
          <a:noFill/>
          <a:ln w="38100" cap="rnd" cmpd="sng">
            <a:solidFill>
              <a:srgbClr val="FFCC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3"/>
          <p:cNvSpPr/>
          <p:nvPr/>
        </p:nvSpPr>
        <p:spPr>
          <a:xfrm>
            <a:off x="975360" y="528320"/>
            <a:ext cx="5120638" cy="5699760"/>
          </a:xfrm>
          <a:prstGeom prst="rect">
            <a:avLst/>
          </a:prstGeom>
          <a:gradFill>
            <a:gsLst>
              <a:gs pos="0">
                <a:srgbClr val="FEE599"/>
              </a:gs>
              <a:gs pos="91000">
                <a:srgbClr val="FEE599"/>
              </a:gs>
              <a:gs pos="100000">
                <a:srgbClr val="E0A92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3"/>
          <p:cNvSpPr/>
          <p:nvPr/>
        </p:nvSpPr>
        <p:spPr>
          <a:xfrm>
            <a:off x="6119192" y="528320"/>
            <a:ext cx="5067030" cy="5699760"/>
          </a:xfrm>
          <a:prstGeom prst="rect">
            <a:avLst/>
          </a:prstGeom>
          <a:gradFill>
            <a:gsLst>
              <a:gs pos="0">
                <a:srgbClr val="FEE599"/>
              </a:gs>
              <a:gs pos="92000">
                <a:srgbClr val="FEE599"/>
              </a:gs>
              <a:gs pos="100000">
                <a:srgbClr val="E0A92A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"/>
          <p:cNvSpPr/>
          <p:nvPr/>
        </p:nvSpPr>
        <p:spPr>
          <a:xfrm>
            <a:off x="6074903" y="528320"/>
            <a:ext cx="45719" cy="5699760"/>
          </a:xfrm>
          <a:prstGeom prst="rect">
            <a:avLst/>
          </a:prstGeom>
          <a:solidFill>
            <a:srgbClr val="7F6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3"/>
          <p:cNvSpPr/>
          <p:nvPr/>
        </p:nvSpPr>
        <p:spPr>
          <a:xfrm>
            <a:off x="1332745" y="738903"/>
            <a:ext cx="4405867" cy="5307417"/>
          </a:xfrm>
          <a:prstGeom prst="plaque">
            <a:avLst>
              <a:gd name="adj" fmla="val 7301"/>
            </a:avLst>
          </a:prstGeom>
          <a:noFill/>
          <a:ln w="38100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496" y="3260879"/>
            <a:ext cx="1828804" cy="18623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661" y="1872708"/>
            <a:ext cx="1883827" cy="32505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32289" y="1626132"/>
            <a:ext cx="46322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Em tuổi gì? trang 16 lớp 4 | Cánh diều Giải Tiếng Việt lớp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941" y="1173285"/>
            <a:ext cx="5027194" cy="359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227914" y="4772416"/>
            <a:ext cx="4958308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“Con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</a:p>
        </p:txBody>
      </p:sp>
    </p:spTree>
    <p:extLst>
      <p:ext uri="{BB962C8B-B14F-4D97-AF65-F5344CB8AC3E}">
        <p14:creationId xmlns:p14="http://schemas.microsoft.com/office/powerpoint/2010/main" val="14203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4" r="22096"/>
            <a:stretch>
              <a:fillRect/>
            </a:stretch>
          </p:blipFill>
          <p:spPr>
            <a:xfrm>
              <a:off x="7772400" y="0"/>
              <a:ext cx="4419600" cy="565785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4" t="77374" r="22096"/>
            <a:stretch>
              <a:fillRect/>
            </a:stretch>
          </p:blipFill>
          <p:spPr>
            <a:xfrm>
              <a:off x="7772400" y="5577840"/>
              <a:ext cx="4419600" cy="128016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4" t="77374" r="22096"/>
            <a:stretch>
              <a:fillRect/>
            </a:stretch>
          </p:blipFill>
          <p:spPr>
            <a:xfrm>
              <a:off x="3587750" y="5657850"/>
              <a:ext cx="4419600" cy="120015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096"/>
            <a:stretch>
              <a:fillRect/>
            </a:stretch>
          </p:blipFill>
          <p:spPr>
            <a:xfrm>
              <a:off x="0" y="0"/>
              <a:ext cx="7835900" cy="58801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032" r="22096"/>
            <a:stretch>
              <a:fillRect/>
            </a:stretch>
          </p:blipFill>
          <p:spPr>
            <a:xfrm flipV="1">
              <a:off x="0" y="5880100"/>
              <a:ext cx="7835900" cy="977900"/>
            </a:xfrm>
            <a:prstGeom prst="rect">
              <a:avLst/>
            </a:prstGeom>
          </p:spPr>
        </p:pic>
      </p:grp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598821" y="466282"/>
            <a:ext cx="8181474" cy="618630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6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Tí – chuột; sửu – trâu;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6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dần – hổ; mão – mèo;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6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thìn – rồng; tị – rắn;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6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 ngọ – ngựa; mùi – dê;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6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thân – khỉ; dậu – gà;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6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 tuất – chó; hợi – lợn.</a:t>
            </a:r>
          </a:p>
        </p:txBody>
      </p:sp>
    </p:spTree>
    <p:extLst>
      <p:ext uri="{BB962C8B-B14F-4D97-AF65-F5344CB8AC3E}">
        <p14:creationId xmlns:p14="http://schemas.microsoft.com/office/powerpoint/2010/main" val="85335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0629" y="0"/>
            <a:ext cx="26506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VẬN DỤNG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495775-3817-49B4-804D-81B7C3D7B572}"/>
              </a:ext>
            </a:extLst>
          </p:cNvPr>
          <p:cNvSpPr txBox="1"/>
          <p:nvPr/>
        </p:nvSpPr>
        <p:spPr>
          <a:xfrm>
            <a:off x="219076" y="704850"/>
            <a:ext cx="1114425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 tiết học, em đã biết được điều gì?</a:t>
            </a:r>
            <a:endParaRPr lang="en-US" sz="3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29E783-9741-426A-9B48-92BA4863D925}"/>
              </a:ext>
            </a:extLst>
          </p:cNvPr>
          <p:cNvSpPr txBox="1"/>
          <p:nvPr/>
        </p:nvSpPr>
        <p:spPr>
          <a:xfrm>
            <a:off x="438150" y="1085850"/>
            <a:ext cx="77819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Tổ chức trò chơi: </a:t>
            </a:r>
            <a:endParaRPr lang="en-US" sz="3200" b="1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“Ghép tuổi – Ghép đặc điểm”</a:t>
            </a:r>
            <a:endParaRPr lang="en-US" sz="3200" b="1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216B7D-1CC3-4345-A3BD-3E77CBCA3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65" y="80495"/>
            <a:ext cx="11965070" cy="669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1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398</TotalTime>
  <Words>270</Words>
  <Application>Microsoft Office PowerPoint</Application>
  <PresentationFormat>Widescreen</PresentationFormat>
  <Paragraphs>38</Paragraphs>
  <Slides>10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UTM Avo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53</cp:revision>
  <cp:lastPrinted>2025-09-22T06:07:02Z</cp:lastPrinted>
  <dcterms:created xsi:type="dcterms:W3CDTF">2023-02-20T12:47:33Z</dcterms:created>
  <dcterms:modified xsi:type="dcterms:W3CDTF">2025-09-25T00:39:11Z</dcterms:modified>
</cp:coreProperties>
</file>