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318" r:id="rId3"/>
    <p:sldId id="284" r:id="rId4"/>
    <p:sldId id="285" r:id="rId5"/>
    <p:sldId id="262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9" r:id="rId14"/>
    <p:sldId id="267" r:id="rId15"/>
    <p:sldId id="268" r:id="rId16"/>
    <p:sldId id="276" r:id="rId17"/>
    <p:sldId id="277" r:id="rId18"/>
    <p:sldId id="297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Dzl0zg1wnN98VYnZXEtwQG81E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ED1"/>
    <a:srgbClr val="FFB7B7"/>
    <a:srgbClr val="91A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E835A6-E8C9-4B00-A838-1A19D208C69A}" v="210" dt="2024-02-21T04:28:57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customschemas.google.com/relationships/presentationmetadata" Target="metadata"/><Relationship Id="rId3" Type="http://schemas.openxmlformats.org/officeDocument/2006/relationships/slide" Target="slides/slide1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49512 Phạm Ngọc Anh" userId="cefd2df1-5fa3-4dec-87c8-c5040616a0c8" providerId="ADAL" clId="{D6BFA162-D4B0-41B2-9B46-BB354546D3B0}"/>
    <pc:docChg chg="modSld">
      <pc:chgData name="a49512 Phạm Ngọc Anh" userId="cefd2df1-5fa3-4dec-87c8-c5040616a0c8" providerId="ADAL" clId="{D6BFA162-D4B0-41B2-9B46-BB354546D3B0}" dt="2024-02-19T15:48:47.018" v="66"/>
      <pc:docMkLst>
        <pc:docMk/>
      </pc:docMkLst>
      <pc:sldChg chg="modSp mod">
        <pc:chgData name="a49512 Phạm Ngọc Anh" userId="cefd2df1-5fa3-4dec-87c8-c5040616a0c8" providerId="ADAL" clId="{D6BFA162-D4B0-41B2-9B46-BB354546D3B0}" dt="2024-02-19T15:48:02.552" v="65" actId="1076"/>
        <pc:sldMkLst>
          <pc:docMk/>
          <pc:sldMk cId="0" sldId="256"/>
        </pc:sldMkLst>
        <pc:spChg chg="mod">
          <ac:chgData name="a49512 Phạm Ngọc Anh" userId="cefd2df1-5fa3-4dec-87c8-c5040616a0c8" providerId="ADAL" clId="{D6BFA162-D4B0-41B2-9B46-BB354546D3B0}" dt="2024-02-19T15:48:02.552" v="65" actId="1076"/>
          <ac:spMkLst>
            <pc:docMk/>
            <pc:sldMk cId="0" sldId="256"/>
            <ac:spMk id="236" creationId="{00000000-0000-0000-0000-000000000000}"/>
          </ac:spMkLst>
        </pc:spChg>
      </pc:sldChg>
      <pc:sldChg chg="modSp">
        <pc:chgData name="a49512 Phạm Ngọc Anh" userId="cefd2df1-5fa3-4dec-87c8-c5040616a0c8" providerId="ADAL" clId="{D6BFA162-D4B0-41B2-9B46-BB354546D3B0}" dt="2024-02-19T15:48:47.018" v="66"/>
        <pc:sldMkLst>
          <pc:docMk/>
          <pc:sldMk cId="0" sldId="257"/>
        </pc:sldMkLst>
        <pc:picChg chg="mod">
          <ac:chgData name="a49512 Phạm Ngọc Anh" userId="cefd2df1-5fa3-4dec-87c8-c5040616a0c8" providerId="ADAL" clId="{D6BFA162-D4B0-41B2-9B46-BB354546D3B0}" dt="2024-02-19T15:48:47.018" v="66"/>
          <ac:picMkLst>
            <pc:docMk/>
            <pc:sldMk cId="0" sldId="257"/>
            <ac:picMk id="2" creationId="{FD785F84-919B-8B97-D8BA-B88F3891E4AE}"/>
          </ac:picMkLst>
        </pc:picChg>
      </pc:sldChg>
    </pc:docChg>
  </pc:docChgLst>
  <pc:docChgLst>
    <pc:chgData name="a49512 Phạm Ngọc Anh" userId="cefd2df1-5fa3-4dec-87c8-c5040616a0c8" providerId="ADAL" clId="{3FE835A6-E8C9-4B00-A838-1A19D208C69A}"/>
    <pc:docChg chg="undo custSel addSld delSld modSld sldOrd modMainMaster">
      <pc:chgData name="a49512 Phạm Ngọc Anh" userId="cefd2df1-5fa3-4dec-87c8-c5040616a0c8" providerId="ADAL" clId="{3FE835A6-E8C9-4B00-A838-1A19D208C69A}" dt="2024-02-21T04:29:53.811" v="1037" actId="20577"/>
      <pc:docMkLst>
        <pc:docMk/>
      </pc:docMkLst>
      <pc:sldChg chg="modTransition">
        <pc:chgData name="a49512 Phạm Ngọc Anh" userId="cefd2df1-5fa3-4dec-87c8-c5040616a0c8" providerId="ADAL" clId="{3FE835A6-E8C9-4B00-A838-1A19D208C69A}" dt="2024-02-20T10:53:18.588" v="325"/>
        <pc:sldMkLst>
          <pc:docMk/>
          <pc:sldMk cId="0" sldId="256"/>
        </pc:sldMkLst>
      </pc:sldChg>
      <pc:sldChg chg="modTransition">
        <pc:chgData name="a49512 Phạm Ngọc Anh" userId="cefd2df1-5fa3-4dec-87c8-c5040616a0c8" providerId="ADAL" clId="{3FE835A6-E8C9-4B00-A838-1A19D208C69A}" dt="2024-02-20T10:53:18.588" v="325"/>
        <pc:sldMkLst>
          <pc:docMk/>
          <pc:sldMk cId="0" sldId="257"/>
        </pc:sldMkLst>
      </pc:sldChg>
      <pc:sldChg chg="del">
        <pc:chgData name="a49512 Phạm Ngọc Anh" userId="cefd2df1-5fa3-4dec-87c8-c5040616a0c8" providerId="ADAL" clId="{3FE835A6-E8C9-4B00-A838-1A19D208C69A}" dt="2024-02-20T10:31:11.181" v="32" actId="47"/>
        <pc:sldMkLst>
          <pc:docMk/>
          <pc:sldMk cId="0" sldId="258"/>
        </pc:sldMkLst>
      </pc:sldChg>
      <pc:sldChg chg="addSp delSp modSp mod modTransition delAnim modAnim">
        <pc:chgData name="a49512 Phạm Ngọc Anh" userId="cefd2df1-5fa3-4dec-87c8-c5040616a0c8" providerId="ADAL" clId="{3FE835A6-E8C9-4B00-A838-1A19D208C69A}" dt="2024-02-20T10:53:18.588" v="325"/>
        <pc:sldMkLst>
          <pc:docMk/>
          <pc:sldMk cId="0" sldId="259"/>
        </pc:sldMkLst>
        <pc:spChg chg="add mod">
          <ac:chgData name="a49512 Phạm Ngọc Anh" userId="cefd2df1-5fa3-4dec-87c8-c5040616a0c8" providerId="ADAL" clId="{3FE835A6-E8C9-4B00-A838-1A19D208C69A}" dt="2024-02-20T10:30:11.642" v="10" actId="1076"/>
          <ac:spMkLst>
            <pc:docMk/>
            <pc:sldMk cId="0" sldId="259"/>
            <ac:spMk id="2" creationId="{4360E2EB-C5F1-5F0B-A4B5-5F1CC9E38C6C}"/>
          </ac:spMkLst>
        </pc:spChg>
        <pc:spChg chg="add mod">
          <ac:chgData name="a49512 Phạm Ngọc Anh" userId="cefd2df1-5fa3-4dec-87c8-c5040616a0c8" providerId="ADAL" clId="{3FE835A6-E8C9-4B00-A838-1A19D208C69A}" dt="2024-02-20T10:30:11.642" v="10" actId="1076"/>
          <ac:spMkLst>
            <pc:docMk/>
            <pc:sldMk cId="0" sldId="259"/>
            <ac:spMk id="3" creationId="{73BF4BDE-084F-63D6-7C63-09839F03E8BE}"/>
          </ac:spMkLst>
        </pc:spChg>
        <pc:spChg chg="add mod">
          <ac:chgData name="a49512 Phạm Ngọc Anh" userId="cefd2df1-5fa3-4dec-87c8-c5040616a0c8" providerId="ADAL" clId="{3FE835A6-E8C9-4B00-A838-1A19D208C69A}" dt="2024-02-20T10:30:11.642" v="10" actId="1076"/>
          <ac:spMkLst>
            <pc:docMk/>
            <pc:sldMk cId="0" sldId="259"/>
            <ac:spMk id="4" creationId="{97002196-BD15-8D35-62F1-32A49999CE5C}"/>
          </ac:spMkLst>
        </pc:spChg>
        <pc:spChg chg="add mod">
          <ac:chgData name="a49512 Phạm Ngọc Anh" userId="cefd2df1-5fa3-4dec-87c8-c5040616a0c8" providerId="ADAL" clId="{3FE835A6-E8C9-4B00-A838-1A19D208C69A}" dt="2024-02-20T10:30:31.848" v="19" actId="1076"/>
          <ac:spMkLst>
            <pc:docMk/>
            <pc:sldMk cId="0" sldId="259"/>
            <ac:spMk id="5" creationId="{3CC7376C-156D-9622-9132-43846BA86CF3}"/>
          </ac:spMkLst>
        </pc:spChg>
        <pc:spChg chg="add mod">
          <ac:chgData name="a49512 Phạm Ngọc Anh" userId="cefd2df1-5fa3-4dec-87c8-c5040616a0c8" providerId="ADAL" clId="{3FE835A6-E8C9-4B00-A838-1A19D208C69A}" dt="2024-02-20T10:30:30.612" v="18" actId="1076"/>
          <ac:spMkLst>
            <pc:docMk/>
            <pc:sldMk cId="0" sldId="259"/>
            <ac:spMk id="6" creationId="{6A9655AD-53EB-9DF3-F226-1B67D7E93428}"/>
          </ac:spMkLst>
        </pc:spChg>
        <pc:spChg chg="add del mod">
          <ac:chgData name="a49512 Phạm Ngọc Anh" userId="cefd2df1-5fa3-4dec-87c8-c5040616a0c8" providerId="ADAL" clId="{3FE835A6-E8C9-4B00-A838-1A19D208C69A}" dt="2024-02-20T10:30:40.738" v="22" actId="478"/>
          <ac:spMkLst>
            <pc:docMk/>
            <pc:sldMk cId="0" sldId="259"/>
            <ac:spMk id="7" creationId="{CA201FB0-A125-D609-FA32-A8F65E6A67A4}"/>
          </ac:spMkLst>
        </pc:spChg>
        <pc:spChg chg="add mod">
          <ac:chgData name="a49512 Phạm Ngọc Anh" userId="cefd2df1-5fa3-4dec-87c8-c5040616a0c8" providerId="ADAL" clId="{3FE835A6-E8C9-4B00-A838-1A19D208C69A}" dt="2024-02-20T10:30:59.753" v="31" actId="14100"/>
          <ac:spMkLst>
            <pc:docMk/>
            <pc:sldMk cId="0" sldId="259"/>
            <ac:spMk id="8" creationId="{E0057B1C-DA2D-BBC8-E135-BEEBCEC87B52}"/>
          </ac:spMkLst>
        </pc:spChg>
        <pc:spChg chg="add mod">
          <ac:chgData name="a49512 Phạm Ngọc Anh" userId="cefd2df1-5fa3-4dec-87c8-c5040616a0c8" providerId="ADAL" clId="{3FE835A6-E8C9-4B00-A838-1A19D208C69A}" dt="2024-02-20T10:30:54.653" v="29" actId="1076"/>
          <ac:spMkLst>
            <pc:docMk/>
            <pc:sldMk cId="0" sldId="259"/>
            <ac:spMk id="9" creationId="{58934D60-8A9E-5670-B555-056B7506736B}"/>
          </ac:spMkLst>
        </pc:spChg>
        <pc:picChg chg="add mod">
          <ac:chgData name="a49512 Phạm Ngọc Anh" userId="cefd2df1-5fa3-4dec-87c8-c5040616a0c8" providerId="ADAL" clId="{3FE835A6-E8C9-4B00-A838-1A19D208C69A}" dt="2024-02-20T10:30:49.753" v="27" actId="1076"/>
          <ac:picMkLst>
            <pc:docMk/>
            <pc:sldMk cId="0" sldId="259"/>
            <ac:picMk id="10" creationId="{F774C19B-CC98-FA6D-F27E-B5483726755E}"/>
          </ac:picMkLst>
        </pc:picChg>
      </pc:sldChg>
      <pc:sldChg chg="modSp modTransition">
        <pc:chgData name="a49512 Phạm Ngọc Anh" userId="cefd2df1-5fa3-4dec-87c8-c5040616a0c8" providerId="ADAL" clId="{3FE835A6-E8C9-4B00-A838-1A19D208C69A}" dt="2024-02-20T10:53:18.588" v="325"/>
        <pc:sldMkLst>
          <pc:docMk/>
          <pc:sldMk cId="0" sldId="260"/>
        </pc:sldMkLst>
        <pc:picChg chg="mod">
          <ac:chgData name="a49512 Phạm Ngọc Anh" userId="cefd2df1-5fa3-4dec-87c8-c5040616a0c8" providerId="ADAL" clId="{3FE835A6-E8C9-4B00-A838-1A19D208C69A}" dt="2024-02-20T10:39:02.498" v="167"/>
          <ac:picMkLst>
            <pc:docMk/>
            <pc:sldMk cId="0" sldId="260"/>
            <ac:picMk id="2" creationId="{73A54AFB-6534-DFEB-C7EF-27CED7963DB4}"/>
          </ac:picMkLst>
        </pc:picChg>
      </pc:sldChg>
      <pc:sldChg chg="del">
        <pc:chgData name="a49512 Phạm Ngọc Anh" userId="cefd2df1-5fa3-4dec-87c8-c5040616a0c8" providerId="ADAL" clId="{3FE835A6-E8C9-4B00-A838-1A19D208C69A}" dt="2024-02-20T10:39:03.540" v="168" actId="47"/>
        <pc:sldMkLst>
          <pc:docMk/>
          <pc:sldMk cId="0" sldId="261"/>
        </pc:sldMkLst>
      </pc:sldChg>
      <pc:sldChg chg="addSp modSp mod modTransition modAnim">
        <pc:chgData name="a49512 Phạm Ngọc Anh" userId="cefd2df1-5fa3-4dec-87c8-c5040616a0c8" providerId="ADAL" clId="{3FE835A6-E8C9-4B00-A838-1A19D208C69A}" dt="2024-02-20T10:53:18.588" v="325"/>
        <pc:sldMkLst>
          <pc:docMk/>
          <pc:sldMk cId="0" sldId="262"/>
        </pc:sldMkLst>
        <pc:spChg chg="add mod">
          <ac:chgData name="a49512 Phạm Ngọc Anh" userId="cefd2df1-5fa3-4dec-87c8-c5040616a0c8" providerId="ADAL" clId="{3FE835A6-E8C9-4B00-A838-1A19D208C69A}" dt="2024-02-20T10:39:21.941" v="175" actId="1076"/>
          <ac:spMkLst>
            <pc:docMk/>
            <pc:sldMk cId="0" sldId="262"/>
            <ac:spMk id="2" creationId="{A5954E99-36DF-9CB8-1F21-CDA97FB8913D}"/>
          </ac:spMkLst>
        </pc:spChg>
        <pc:spChg chg="add mod">
          <ac:chgData name="a49512 Phạm Ngọc Anh" userId="cefd2df1-5fa3-4dec-87c8-c5040616a0c8" providerId="ADAL" clId="{3FE835A6-E8C9-4B00-A838-1A19D208C69A}" dt="2024-02-20T10:39:20.464" v="174" actId="1076"/>
          <ac:spMkLst>
            <pc:docMk/>
            <pc:sldMk cId="0" sldId="262"/>
            <ac:spMk id="3" creationId="{DA3ECBFA-1612-BC20-C9B6-E33592E1DD08}"/>
          </ac:spMkLst>
        </pc:spChg>
        <pc:spChg chg="add mod">
          <ac:chgData name="a49512 Phạm Ngọc Anh" userId="cefd2df1-5fa3-4dec-87c8-c5040616a0c8" providerId="ADAL" clId="{3FE835A6-E8C9-4B00-A838-1A19D208C69A}" dt="2024-02-20T10:39:24.855" v="176" actId="1076"/>
          <ac:spMkLst>
            <pc:docMk/>
            <pc:sldMk cId="0" sldId="262"/>
            <ac:spMk id="5" creationId="{99B52EAF-05D3-0D15-6F05-5D3E033ECBCA}"/>
          </ac:spMkLst>
        </pc:spChg>
        <pc:picChg chg="add mod">
          <ac:chgData name="a49512 Phạm Ngọc Anh" userId="cefd2df1-5fa3-4dec-87c8-c5040616a0c8" providerId="ADAL" clId="{3FE835A6-E8C9-4B00-A838-1A19D208C69A}" dt="2024-02-20T10:39:31.458" v="182" actId="1076"/>
          <ac:picMkLst>
            <pc:docMk/>
            <pc:sldMk cId="0" sldId="262"/>
            <ac:picMk id="4" creationId="{FF193711-5C79-A8D4-4E1C-1D94C51AF5D4}"/>
          </ac:picMkLst>
        </pc:picChg>
        <pc:picChg chg="add mod">
          <ac:chgData name="a49512 Phạm Ngọc Anh" userId="cefd2df1-5fa3-4dec-87c8-c5040616a0c8" providerId="ADAL" clId="{3FE835A6-E8C9-4B00-A838-1A19D208C69A}" dt="2024-02-20T10:39:30.287" v="181" actId="1076"/>
          <ac:picMkLst>
            <pc:docMk/>
            <pc:sldMk cId="0" sldId="262"/>
            <ac:picMk id="6" creationId="{FE65EF28-92A1-8A49-70B5-86391F47B1B9}"/>
          </ac:picMkLst>
        </pc:picChg>
      </pc:sldChg>
      <pc:sldChg chg="modSp modTransition">
        <pc:chgData name="a49512 Phạm Ngọc Anh" userId="cefd2df1-5fa3-4dec-87c8-c5040616a0c8" providerId="ADAL" clId="{3FE835A6-E8C9-4B00-A838-1A19D208C69A}" dt="2024-02-20T10:53:18.588" v="325"/>
        <pc:sldMkLst>
          <pc:docMk/>
          <pc:sldMk cId="0" sldId="263"/>
        </pc:sldMkLst>
        <pc:picChg chg="mod">
          <ac:chgData name="a49512 Phạm Ngọc Anh" userId="cefd2df1-5fa3-4dec-87c8-c5040616a0c8" providerId="ADAL" clId="{3FE835A6-E8C9-4B00-A838-1A19D208C69A}" dt="2024-02-20T10:39:50.477" v="183"/>
          <ac:picMkLst>
            <pc:docMk/>
            <pc:sldMk cId="0" sldId="263"/>
            <ac:picMk id="2" creationId="{772D489A-2CCE-3466-4C1D-57DF18F662AE}"/>
          </ac:picMkLst>
        </pc:picChg>
      </pc:sldChg>
      <pc:sldChg chg="del">
        <pc:chgData name="a49512 Phạm Ngọc Anh" userId="cefd2df1-5fa3-4dec-87c8-c5040616a0c8" providerId="ADAL" clId="{3FE835A6-E8C9-4B00-A838-1A19D208C69A}" dt="2024-02-20T10:39:51.729" v="184" actId="47"/>
        <pc:sldMkLst>
          <pc:docMk/>
          <pc:sldMk cId="0" sldId="264"/>
        </pc:sldMkLst>
      </pc:sldChg>
      <pc:sldChg chg="addSp modSp mod modTransition modAnim">
        <pc:chgData name="a49512 Phạm Ngọc Anh" userId="cefd2df1-5fa3-4dec-87c8-c5040616a0c8" providerId="ADAL" clId="{3FE835A6-E8C9-4B00-A838-1A19D208C69A}" dt="2024-02-20T10:53:18.588" v="325"/>
        <pc:sldMkLst>
          <pc:docMk/>
          <pc:sldMk cId="0" sldId="265"/>
        </pc:sldMkLst>
        <pc:spChg chg="add mod">
          <ac:chgData name="a49512 Phạm Ngọc Anh" userId="cefd2df1-5fa3-4dec-87c8-c5040616a0c8" providerId="ADAL" clId="{3FE835A6-E8C9-4B00-A838-1A19D208C69A}" dt="2024-02-20T10:41:19.192" v="205" actId="1076"/>
          <ac:spMkLst>
            <pc:docMk/>
            <pc:sldMk cId="0" sldId="265"/>
            <ac:spMk id="2" creationId="{2249724A-3FBF-F1C3-3663-2402CD933FE6}"/>
          </ac:spMkLst>
        </pc:spChg>
        <pc:spChg chg="add mod">
          <ac:chgData name="a49512 Phạm Ngọc Anh" userId="cefd2df1-5fa3-4dec-87c8-c5040616a0c8" providerId="ADAL" clId="{3FE835A6-E8C9-4B00-A838-1A19D208C69A}" dt="2024-02-20T10:41:19.192" v="205" actId="1076"/>
          <ac:spMkLst>
            <pc:docMk/>
            <pc:sldMk cId="0" sldId="265"/>
            <ac:spMk id="3" creationId="{0A24B833-FDE9-490B-0E7A-2F97E9DD6E8A}"/>
          </ac:spMkLst>
        </pc:spChg>
        <pc:spChg chg="add mod">
          <ac:chgData name="a49512 Phạm Ngọc Anh" userId="cefd2df1-5fa3-4dec-87c8-c5040616a0c8" providerId="ADAL" clId="{3FE835A6-E8C9-4B00-A838-1A19D208C69A}" dt="2024-02-20T10:41:19.192" v="205" actId="1076"/>
          <ac:spMkLst>
            <pc:docMk/>
            <pc:sldMk cId="0" sldId="265"/>
            <ac:spMk id="4" creationId="{B143F137-1112-368A-AB7C-6B09F32737BF}"/>
          </ac:spMkLst>
        </pc:spChg>
        <pc:spChg chg="add mod">
          <ac:chgData name="a49512 Phạm Ngọc Anh" userId="cefd2df1-5fa3-4dec-87c8-c5040616a0c8" providerId="ADAL" clId="{3FE835A6-E8C9-4B00-A838-1A19D208C69A}" dt="2024-02-20T10:41:30.484" v="207" actId="207"/>
          <ac:spMkLst>
            <pc:docMk/>
            <pc:sldMk cId="0" sldId="265"/>
            <ac:spMk id="5" creationId="{10FFDA80-51BC-88FC-4E5F-057C0D5123D9}"/>
          </ac:spMkLst>
        </pc:spChg>
        <pc:spChg chg="add mod">
          <ac:chgData name="a49512 Phạm Ngọc Anh" userId="cefd2df1-5fa3-4dec-87c8-c5040616a0c8" providerId="ADAL" clId="{3FE835A6-E8C9-4B00-A838-1A19D208C69A}" dt="2024-02-20T10:41:09.388" v="198" actId="11"/>
          <ac:spMkLst>
            <pc:docMk/>
            <pc:sldMk cId="0" sldId="265"/>
            <ac:spMk id="6" creationId="{2841E237-82BF-0603-06CE-DE7D665CA999}"/>
          </ac:spMkLst>
        </pc:spChg>
      </pc:sldChg>
      <pc:sldChg chg="addSp delSp modSp mod modTransition">
        <pc:chgData name="a49512 Phạm Ngọc Anh" userId="cefd2df1-5fa3-4dec-87c8-c5040616a0c8" providerId="ADAL" clId="{3FE835A6-E8C9-4B00-A838-1A19D208C69A}" dt="2024-02-20T11:06:48.288" v="451"/>
        <pc:sldMkLst>
          <pc:docMk/>
          <pc:sldMk cId="0" sldId="266"/>
        </pc:sldMkLst>
        <pc:spChg chg="add mod">
          <ac:chgData name="a49512 Phạm Ngọc Anh" userId="cefd2df1-5fa3-4dec-87c8-c5040616a0c8" providerId="ADAL" clId="{3FE835A6-E8C9-4B00-A838-1A19D208C69A}" dt="2024-02-20T11:06:24.661" v="447" actId="164"/>
          <ac:spMkLst>
            <pc:docMk/>
            <pc:sldMk cId="0" sldId="266"/>
            <ac:spMk id="5" creationId="{1486A5D4-37AA-390E-EBCD-90F86B4FDB53}"/>
          </ac:spMkLst>
        </pc:spChg>
        <pc:grpChg chg="add mod">
          <ac:chgData name="a49512 Phạm Ngọc Anh" userId="cefd2df1-5fa3-4dec-87c8-c5040616a0c8" providerId="ADAL" clId="{3FE835A6-E8C9-4B00-A838-1A19D208C69A}" dt="2024-02-20T11:06:29.761" v="450" actId="1076"/>
          <ac:grpSpMkLst>
            <pc:docMk/>
            <pc:sldMk cId="0" sldId="266"/>
            <ac:grpSpMk id="6" creationId="{CFAFEF6E-E2A2-A9CE-02FA-014CAB2EA629}"/>
          </ac:grpSpMkLst>
        </pc:grpChg>
        <pc:picChg chg="del">
          <ac:chgData name="a49512 Phạm Ngọc Anh" userId="cefd2df1-5fa3-4dec-87c8-c5040616a0c8" providerId="ADAL" clId="{3FE835A6-E8C9-4B00-A838-1A19D208C69A}" dt="2024-02-20T11:02:17.648" v="378" actId="478"/>
          <ac:picMkLst>
            <pc:docMk/>
            <pc:sldMk cId="0" sldId="266"/>
            <ac:picMk id="2" creationId="{42910508-A1B1-CB0D-8449-76315D0561FC}"/>
          </ac:picMkLst>
        </pc:picChg>
        <pc:picChg chg="add mod">
          <ac:chgData name="a49512 Phạm Ngọc Anh" userId="cefd2df1-5fa3-4dec-87c8-c5040616a0c8" providerId="ADAL" clId="{3FE835A6-E8C9-4B00-A838-1A19D208C69A}" dt="2024-02-20T11:06:48.288" v="451"/>
          <ac:picMkLst>
            <pc:docMk/>
            <pc:sldMk cId="0" sldId="266"/>
            <ac:picMk id="4" creationId="{1A76DBF4-7A0F-31E9-9132-E225518E01E5}"/>
          </ac:picMkLst>
        </pc:picChg>
      </pc:sldChg>
      <pc:sldChg chg="addSp delSp modSp mod modTransition modAnim">
        <pc:chgData name="a49512 Phạm Ngọc Anh" userId="cefd2df1-5fa3-4dec-87c8-c5040616a0c8" providerId="ADAL" clId="{3FE835A6-E8C9-4B00-A838-1A19D208C69A}" dt="2024-02-20T11:07:44.483" v="464"/>
        <pc:sldMkLst>
          <pc:docMk/>
          <pc:sldMk cId="0" sldId="267"/>
        </pc:sldMkLst>
        <pc:spChg chg="add del mod">
          <ac:chgData name="a49512 Phạm Ngọc Anh" userId="cefd2df1-5fa3-4dec-87c8-c5040616a0c8" providerId="ADAL" clId="{3FE835A6-E8C9-4B00-A838-1A19D208C69A}" dt="2024-02-20T11:07:12.869" v="453" actId="478"/>
          <ac:spMkLst>
            <pc:docMk/>
            <pc:sldMk cId="0" sldId="267"/>
            <ac:spMk id="2" creationId="{CC3F6BCF-A0AB-FA02-78E0-F0686D528F16}"/>
          </ac:spMkLst>
        </pc:spChg>
        <pc:spChg chg="add mod">
          <ac:chgData name="a49512 Phạm Ngọc Anh" userId="cefd2df1-5fa3-4dec-87c8-c5040616a0c8" providerId="ADAL" clId="{3FE835A6-E8C9-4B00-A838-1A19D208C69A}" dt="2024-02-20T11:07:37.421" v="463" actId="1076"/>
          <ac:spMkLst>
            <pc:docMk/>
            <pc:sldMk cId="0" sldId="267"/>
            <ac:spMk id="3" creationId="{9A2BE711-B34C-5022-77C0-50D804453BFF}"/>
          </ac:spMkLst>
        </pc:spChg>
        <pc:spChg chg="add mod">
          <ac:chgData name="a49512 Phạm Ngọc Anh" userId="cefd2df1-5fa3-4dec-87c8-c5040616a0c8" providerId="ADAL" clId="{3FE835A6-E8C9-4B00-A838-1A19D208C69A}" dt="2024-02-20T11:07:33.211" v="461" actId="1076"/>
          <ac:spMkLst>
            <pc:docMk/>
            <pc:sldMk cId="0" sldId="267"/>
            <ac:spMk id="4" creationId="{6C58D8A8-D7FB-9D70-F0DB-9C41975F5136}"/>
          </ac:spMkLst>
        </pc:spChg>
        <pc:spChg chg="add mod">
          <ac:chgData name="a49512 Phạm Ngọc Anh" userId="cefd2df1-5fa3-4dec-87c8-c5040616a0c8" providerId="ADAL" clId="{3FE835A6-E8C9-4B00-A838-1A19D208C69A}" dt="2024-02-20T11:07:27.068" v="458" actId="1076"/>
          <ac:spMkLst>
            <pc:docMk/>
            <pc:sldMk cId="0" sldId="267"/>
            <ac:spMk id="5" creationId="{A5C53940-DDB1-28CE-DFC3-B34ED8E9E350}"/>
          </ac:spMkLst>
        </pc:spChg>
        <pc:spChg chg="add mod">
          <ac:chgData name="a49512 Phạm Ngọc Anh" userId="cefd2df1-5fa3-4dec-87c8-c5040616a0c8" providerId="ADAL" clId="{3FE835A6-E8C9-4B00-A838-1A19D208C69A}" dt="2024-02-20T11:07:27.068" v="458" actId="1076"/>
          <ac:spMkLst>
            <pc:docMk/>
            <pc:sldMk cId="0" sldId="267"/>
            <ac:spMk id="6" creationId="{E5FE7D40-429C-11AF-8FD0-E50BEF17815E}"/>
          </ac:spMkLst>
        </pc:spChg>
        <pc:spChg chg="add mod">
          <ac:chgData name="a49512 Phạm Ngọc Anh" userId="cefd2df1-5fa3-4dec-87c8-c5040616a0c8" providerId="ADAL" clId="{3FE835A6-E8C9-4B00-A838-1A19D208C69A}" dt="2024-02-20T11:07:27.068" v="458" actId="1076"/>
          <ac:spMkLst>
            <pc:docMk/>
            <pc:sldMk cId="0" sldId="267"/>
            <ac:spMk id="7" creationId="{25782F50-8042-975F-C90E-713AF83FA8FD}"/>
          </ac:spMkLst>
        </pc:spChg>
        <pc:picChg chg="add mod">
          <ac:chgData name="a49512 Phạm Ngọc Anh" userId="cefd2df1-5fa3-4dec-87c8-c5040616a0c8" providerId="ADAL" clId="{3FE835A6-E8C9-4B00-A838-1A19D208C69A}" dt="2024-02-20T11:07:28.879" v="459" actId="14100"/>
          <ac:picMkLst>
            <pc:docMk/>
            <pc:sldMk cId="0" sldId="267"/>
            <ac:picMk id="8" creationId="{EA95F435-CCDE-3E72-A792-CD3C5818F3AC}"/>
          </ac:picMkLst>
        </pc:picChg>
      </pc:sldChg>
      <pc:sldChg chg="addSp modSp mod modTransition modAnim">
        <pc:chgData name="a49512 Phạm Ngọc Anh" userId="cefd2df1-5fa3-4dec-87c8-c5040616a0c8" providerId="ADAL" clId="{3FE835A6-E8C9-4B00-A838-1A19D208C69A}" dt="2024-02-20T11:08:39.637" v="480" actId="1076"/>
        <pc:sldMkLst>
          <pc:docMk/>
          <pc:sldMk cId="0" sldId="268"/>
        </pc:sldMkLst>
        <pc:spChg chg="add mod">
          <ac:chgData name="a49512 Phạm Ngọc Anh" userId="cefd2df1-5fa3-4dec-87c8-c5040616a0c8" providerId="ADAL" clId="{3FE835A6-E8C9-4B00-A838-1A19D208C69A}" dt="2024-02-20T11:08:01.804" v="468" actId="207"/>
          <ac:spMkLst>
            <pc:docMk/>
            <pc:sldMk cId="0" sldId="268"/>
            <ac:spMk id="2" creationId="{5C36A8AD-6C3C-9434-DE58-1356537EE197}"/>
          </ac:spMkLst>
        </pc:spChg>
        <pc:spChg chg="add mod">
          <ac:chgData name="a49512 Phạm Ngọc Anh" userId="cefd2df1-5fa3-4dec-87c8-c5040616a0c8" providerId="ADAL" clId="{3FE835A6-E8C9-4B00-A838-1A19D208C69A}" dt="2024-02-20T11:08:01.804" v="468" actId="207"/>
          <ac:spMkLst>
            <pc:docMk/>
            <pc:sldMk cId="0" sldId="268"/>
            <ac:spMk id="3" creationId="{E3872E97-D362-EE86-A3ED-FAC9F6A231F3}"/>
          </ac:spMkLst>
        </pc:spChg>
        <pc:spChg chg="add mod">
          <ac:chgData name="a49512 Phạm Ngọc Anh" userId="cefd2df1-5fa3-4dec-87c8-c5040616a0c8" providerId="ADAL" clId="{3FE835A6-E8C9-4B00-A838-1A19D208C69A}" dt="2024-02-20T11:08:19.449" v="476" actId="1076"/>
          <ac:spMkLst>
            <pc:docMk/>
            <pc:sldMk cId="0" sldId="268"/>
            <ac:spMk id="4" creationId="{C4529DF6-7647-5DDD-DD67-6D3376B8E594}"/>
          </ac:spMkLst>
        </pc:spChg>
        <pc:spChg chg="add mod">
          <ac:chgData name="a49512 Phạm Ngọc Anh" userId="cefd2df1-5fa3-4dec-87c8-c5040616a0c8" providerId="ADAL" clId="{3FE835A6-E8C9-4B00-A838-1A19D208C69A}" dt="2024-02-20T11:08:23.106" v="478" actId="1076"/>
          <ac:spMkLst>
            <pc:docMk/>
            <pc:sldMk cId="0" sldId="268"/>
            <ac:spMk id="5" creationId="{B983A511-B721-02F0-1747-578EE608A502}"/>
          </ac:spMkLst>
        </pc:spChg>
        <pc:spChg chg="add mod">
          <ac:chgData name="a49512 Phạm Ngọc Anh" userId="cefd2df1-5fa3-4dec-87c8-c5040616a0c8" providerId="ADAL" clId="{3FE835A6-E8C9-4B00-A838-1A19D208C69A}" dt="2024-02-20T11:08:22.175" v="477" actId="1076"/>
          <ac:spMkLst>
            <pc:docMk/>
            <pc:sldMk cId="0" sldId="268"/>
            <ac:spMk id="6" creationId="{87B1D393-E5DA-8844-883C-5B34BDEC59BC}"/>
          </ac:spMkLst>
        </pc:spChg>
        <pc:spChg chg="add mod">
          <ac:chgData name="a49512 Phạm Ngọc Anh" userId="cefd2df1-5fa3-4dec-87c8-c5040616a0c8" providerId="ADAL" clId="{3FE835A6-E8C9-4B00-A838-1A19D208C69A}" dt="2024-02-20T11:08:30.255" v="479" actId="1076"/>
          <ac:spMkLst>
            <pc:docMk/>
            <pc:sldMk cId="0" sldId="268"/>
            <ac:spMk id="7" creationId="{72AC4A12-0FFB-DA87-BE28-CFC6D0DA344B}"/>
          </ac:spMkLst>
        </pc:spChg>
        <pc:spChg chg="add mod">
          <ac:chgData name="a49512 Phạm Ngọc Anh" userId="cefd2df1-5fa3-4dec-87c8-c5040616a0c8" providerId="ADAL" clId="{3FE835A6-E8C9-4B00-A838-1A19D208C69A}" dt="2024-02-20T11:08:39.637" v="480" actId="1076"/>
          <ac:spMkLst>
            <pc:docMk/>
            <pc:sldMk cId="0" sldId="268"/>
            <ac:spMk id="8" creationId="{A7E795C0-2CFA-E596-325E-C7CD4A6ED31F}"/>
          </ac:spMkLst>
        </pc:spChg>
        <pc:picChg chg="add mod">
          <ac:chgData name="a49512 Phạm Ngọc Anh" userId="cefd2df1-5fa3-4dec-87c8-c5040616a0c8" providerId="ADAL" clId="{3FE835A6-E8C9-4B00-A838-1A19D208C69A}" dt="2024-02-20T11:08:01.804" v="468" actId="207"/>
          <ac:picMkLst>
            <pc:docMk/>
            <pc:sldMk cId="0" sldId="268"/>
            <ac:picMk id="9" creationId="{8A9F707C-D4AB-47DF-E781-01B7DB3FB27B}"/>
          </ac:picMkLst>
        </pc:picChg>
      </pc:sldChg>
      <pc:sldChg chg="del modTransition">
        <pc:chgData name="a49512 Phạm Ngọc Anh" userId="cefd2df1-5fa3-4dec-87c8-c5040616a0c8" providerId="ADAL" clId="{3FE835A6-E8C9-4B00-A838-1A19D208C69A}" dt="2024-02-20T11:09:12.840" v="481" actId="47"/>
        <pc:sldMkLst>
          <pc:docMk/>
          <pc:sldMk cId="0" sldId="269"/>
        </pc:sldMkLst>
      </pc:sldChg>
      <pc:sldChg chg="del modTransition">
        <pc:chgData name="a49512 Phạm Ngọc Anh" userId="cefd2df1-5fa3-4dec-87c8-c5040616a0c8" providerId="ADAL" clId="{3FE835A6-E8C9-4B00-A838-1A19D208C69A}" dt="2024-02-20T11:09:12.840" v="481" actId="47"/>
        <pc:sldMkLst>
          <pc:docMk/>
          <pc:sldMk cId="0" sldId="270"/>
        </pc:sldMkLst>
      </pc:sldChg>
      <pc:sldChg chg="del modTransition">
        <pc:chgData name="a49512 Phạm Ngọc Anh" userId="cefd2df1-5fa3-4dec-87c8-c5040616a0c8" providerId="ADAL" clId="{3FE835A6-E8C9-4B00-A838-1A19D208C69A}" dt="2024-02-20T11:09:12.840" v="481" actId="47"/>
        <pc:sldMkLst>
          <pc:docMk/>
          <pc:sldMk cId="0" sldId="271"/>
        </pc:sldMkLst>
      </pc:sldChg>
      <pc:sldChg chg="del modTransition">
        <pc:chgData name="a49512 Phạm Ngọc Anh" userId="cefd2df1-5fa3-4dec-87c8-c5040616a0c8" providerId="ADAL" clId="{3FE835A6-E8C9-4B00-A838-1A19D208C69A}" dt="2024-02-20T11:09:12.840" v="481" actId="47"/>
        <pc:sldMkLst>
          <pc:docMk/>
          <pc:sldMk cId="0" sldId="272"/>
        </pc:sldMkLst>
      </pc:sldChg>
      <pc:sldChg chg="del modTransition">
        <pc:chgData name="a49512 Phạm Ngọc Anh" userId="cefd2df1-5fa3-4dec-87c8-c5040616a0c8" providerId="ADAL" clId="{3FE835A6-E8C9-4B00-A838-1A19D208C69A}" dt="2024-02-20T11:09:12.840" v="481" actId="47"/>
        <pc:sldMkLst>
          <pc:docMk/>
          <pc:sldMk cId="0" sldId="273"/>
        </pc:sldMkLst>
      </pc:sldChg>
      <pc:sldChg chg="del modTransition">
        <pc:chgData name="a49512 Phạm Ngọc Anh" userId="cefd2df1-5fa3-4dec-87c8-c5040616a0c8" providerId="ADAL" clId="{3FE835A6-E8C9-4B00-A838-1A19D208C69A}" dt="2024-02-20T11:09:12.840" v="481" actId="47"/>
        <pc:sldMkLst>
          <pc:docMk/>
          <pc:sldMk cId="0" sldId="274"/>
        </pc:sldMkLst>
      </pc:sldChg>
      <pc:sldChg chg="modSp modTransition">
        <pc:chgData name="a49512 Phạm Ngọc Anh" userId="cefd2df1-5fa3-4dec-87c8-c5040616a0c8" providerId="ADAL" clId="{3FE835A6-E8C9-4B00-A838-1A19D208C69A}" dt="2024-02-20T11:09:17.955" v="482"/>
        <pc:sldMkLst>
          <pc:docMk/>
          <pc:sldMk cId="0" sldId="275"/>
        </pc:sldMkLst>
        <pc:picChg chg="mod">
          <ac:chgData name="a49512 Phạm Ngọc Anh" userId="cefd2df1-5fa3-4dec-87c8-c5040616a0c8" providerId="ADAL" clId="{3FE835A6-E8C9-4B00-A838-1A19D208C69A}" dt="2024-02-20T11:09:17.955" v="482"/>
          <ac:picMkLst>
            <pc:docMk/>
            <pc:sldMk cId="0" sldId="275"/>
            <ac:picMk id="2" creationId="{1C98FC0D-FB32-E540-A35B-403AAA40CBE7}"/>
          </ac:picMkLst>
        </pc:picChg>
      </pc:sldChg>
      <pc:sldChg chg="addSp delSp modSp mod modTransition modAnim">
        <pc:chgData name="a49512 Phạm Ngọc Anh" userId="cefd2df1-5fa3-4dec-87c8-c5040616a0c8" providerId="ADAL" clId="{3FE835A6-E8C9-4B00-A838-1A19D208C69A}" dt="2024-02-20T11:10:09.254" v="492"/>
        <pc:sldMkLst>
          <pc:docMk/>
          <pc:sldMk cId="0" sldId="276"/>
        </pc:sldMkLst>
        <pc:spChg chg="add del mod">
          <ac:chgData name="a49512 Phạm Ngọc Anh" userId="cefd2df1-5fa3-4dec-87c8-c5040616a0c8" providerId="ADAL" clId="{3FE835A6-E8C9-4B00-A838-1A19D208C69A}" dt="2024-02-20T11:09:43.191" v="487" actId="478"/>
          <ac:spMkLst>
            <pc:docMk/>
            <pc:sldMk cId="0" sldId="276"/>
            <ac:spMk id="2" creationId="{64B200A9-4C0A-F790-181E-579FAC486DCD}"/>
          </ac:spMkLst>
        </pc:spChg>
        <pc:spChg chg="add mod">
          <ac:chgData name="a49512 Phạm Ngọc Anh" userId="cefd2df1-5fa3-4dec-87c8-c5040616a0c8" providerId="ADAL" clId="{3FE835A6-E8C9-4B00-A838-1A19D208C69A}" dt="2024-02-20T11:09:51.186" v="489" actId="1076"/>
          <ac:spMkLst>
            <pc:docMk/>
            <pc:sldMk cId="0" sldId="276"/>
            <ac:spMk id="3" creationId="{A46B4873-2F10-1855-62DE-F1E437FA3DEE}"/>
          </ac:spMkLst>
        </pc:spChg>
        <pc:spChg chg="add mod">
          <ac:chgData name="a49512 Phạm Ngọc Anh" userId="cefd2df1-5fa3-4dec-87c8-c5040616a0c8" providerId="ADAL" clId="{3FE835A6-E8C9-4B00-A838-1A19D208C69A}" dt="2024-02-20T11:09:54.627" v="490" actId="1076"/>
          <ac:spMkLst>
            <pc:docMk/>
            <pc:sldMk cId="0" sldId="276"/>
            <ac:spMk id="4" creationId="{C5AEEED3-C35F-5744-1A82-636DC952B53B}"/>
          </ac:spMkLst>
        </pc:spChg>
        <pc:spChg chg="add mod">
          <ac:chgData name="a49512 Phạm Ngọc Anh" userId="cefd2df1-5fa3-4dec-87c8-c5040616a0c8" providerId="ADAL" clId="{3FE835A6-E8C9-4B00-A838-1A19D208C69A}" dt="2024-02-20T11:09:59.587" v="491" actId="14100"/>
          <ac:spMkLst>
            <pc:docMk/>
            <pc:sldMk cId="0" sldId="276"/>
            <ac:spMk id="5" creationId="{B81C8AD6-0468-71A4-FD87-FA4A43294BF6}"/>
          </ac:spMkLst>
        </pc:spChg>
      </pc:sldChg>
      <pc:sldChg chg="addSp modSp mod modTransition modAnim">
        <pc:chgData name="a49512 Phạm Ngọc Anh" userId="cefd2df1-5fa3-4dec-87c8-c5040616a0c8" providerId="ADAL" clId="{3FE835A6-E8C9-4B00-A838-1A19D208C69A}" dt="2024-02-20T11:11:57.665" v="514"/>
        <pc:sldMkLst>
          <pc:docMk/>
          <pc:sldMk cId="0" sldId="277"/>
        </pc:sldMkLst>
        <pc:spChg chg="add mod">
          <ac:chgData name="a49512 Phạm Ngọc Anh" userId="cefd2df1-5fa3-4dec-87c8-c5040616a0c8" providerId="ADAL" clId="{3FE835A6-E8C9-4B00-A838-1A19D208C69A}" dt="2024-02-20T11:10:28.781" v="499" actId="1076"/>
          <ac:spMkLst>
            <pc:docMk/>
            <pc:sldMk cId="0" sldId="277"/>
            <ac:spMk id="2" creationId="{83D71A9C-7537-B9A5-51A8-130B90EF0579}"/>
          </ac:spMkLst>
        </pc:spChg>
        <pc:spChg chg="add mod">
          <ac:chgData name="a49512 Phạm Ngọc Anh" userId="cefd2df1-5fa3-4dec-87c8-c5040616a0c8" providerId="ADAL" clId="{3FE835A6-E8C9-4B00-A838-1A19D208C69A}" dt="2024-02-20T11:10:28.781" v="499" actId="1076"/>
          <ac:spMkLst>
            <pc:docMk/>
            <pc:sldMk cId="0" sldId="277"/>
            <ac:spMk id="3" creationId="{960CDE26-E243-71B8-2BF2-5E4B7CDF9ACC}"/>
          </ac:spMkLst>
        </pc:spChg>
        <pc:spChg chg="add mod">
          <ac:chgData name="a49512 Phạm Ngọc Anh" userId="cefd2df1-5fa3-4dec-87c8-c5040616a0c8" providerId="ADAL" clId="{3FE835A6-E8C9-4B00-A838-1A19D208C69A}" dt="2024-02-20T11:10:28.781" v="499" actId="1076"/>
          <ac:spMkLst>
            <pc:docMk/>
            <pc:sldMk cId="0" sldId="277"/>
            <ac:spMk id="4" creationId="{6E1E791C-F0C2-6CF0-C40E-FAC804F5FBB4}"/>
          </ac:spMkLst>
        </pc:spChg>
        <pc:spChg chg="add mod">
          <ac:chgData name="a49512 Phạm Ngọc Anh" userId="cefd2df1-5fa3-4dec-87c8-c5040616a0c8" providerId="ADAL" clId="{3FE835A6-E8C9-4B00-A838-1A19D208C69A}" dt="2024-02-20T11:10:28.781" v="499" actId="1076"/>
          <ac:spMkLst>
            <pc:docMk/>
            <pc:sldMk cId="0" sldId="277"/>
            <ac:spMk id="5" creationId="{A1008DA6-B00F-4B9E-2E48-2C6591B0D850}"/>
          </ac:spMkLst>
        </pc:spChg>
        <pc:spChg chg="add mod">
          <ac:chgData name="a49512 Phạm Ngọc Anh" userId="cefd2df1-5fa3-4dec-87c8-c5040616a0c8" providerId="ADAL" clId="{3FE835A6-E8C9-4B00-A838-1A19D208C69A}" dt="2024-02-20T11:10:30.408" v="500" actId="1076"/>
          <ac:spMkLst>
            <pc:docMk/>
            <pc:sldMk cId="0" sldId="277"/>
            <ac:spMk id="6" creationId="{38E5932F-DA97-357D-DA04-539F8A0D1559}"/>
          </ac:spMkLst>
        </pc:spChg>
        <pc:spChg chg="add mod">
          <ac:chgData name="a49512 Phạm Ngọc Anh" userId="cefd2df1-5fa3-4dec-87c8-c5040616a0c8" providerId="ADAL" clId="{3FE835A6-E8C9-4B00-A838-1A19D208C69A}" dt="2024-02-20T11:10:44.213" v="505" actId="1076"/>
          <ac:spMkLst>
            <pc:docMk/>
            <pc:sldMk cId="0" sldId="277"/>
            <ac:spMk id="7" creationId="{902B32C0-C97D-4467-0301-20007180E7D1}"/>
          </ac:spMkLst>
        </pc:spChg>
        <pc:spChg chg="add mod">
          <ac:chgData name="a49512 Phạm Ngọc Anh" userId="cefd2df1-5fa3-4dec-87c8-c5040616a0c8" providerId="ADAL" clId="{3FE835A6-E8C9-4B00-A838-1A19D208C69A}" dt="2024-02-20T11:11:49.484" v="513" actId="2711"/>
          <ac:spMkLst>
            <pc:docMk/>
            <pc:sldMk cId="0" sldId="277"/>
            <ac:spMk id="8" creationId="{4CBCE538-CEDA-D8B8-C0B4-7D76483E88FF}"/>
          </ac:spMkLst>
        </pc:spChg>
        <pc:spChg chg="add mod">
          <ac:chgData name="a49512 Phạm Ngọc Anh" userId="cefd2df1-5fa3-4dec-87c8-c5040616a0c8" providerId="ADAL" clId="{3FE835A6-E8C9-4B00-A838-1A19D208C69A}" dt="2024-02-20T11:10:55.197" v="508" actId="1076"/>
          <ac:spMkLst>
            <pc:docMk/>
            <pc:sldMk cId="0" sldId="277"/>
            <ac:spMk id="9" creationId="{8215CD77-3A71-42BB-F398-E39561B62AB0}"/>
          </ac:spMkLst>
        </pc:spChg>
        <pc:spChg chg="add mod">
          <ac:chgData name="a49512 Phạm Ngọc Anh" userId="cefd2df1-5fa3-4dec-87c8-c5040616a0c8" providerId="ADAL" clId="{3FE835A6-E8C9-4B00-A838-1A19D208C69A}" dt="2024-02-20T11:10:55.197" v="508" actId="1076"/>
          <ac:spMkLst>
            <pc:docMk/>
            <pc:sldMk cId="0" sldId="277"/>
            <ac:spMk id="10" creationId="{4654BEEC-ABFB-BF56-A360-0B4FF1D0BEFE}"/>
          </ac:spMkLst>
        </pc:spChg>
      </pc:sldChg>
      <pc:sldChg chg="ord modTransition">
        <pc:chgData name="a49512 Phạm Ngọc Anh" userId="cefd2df1-5fa3-4dec-87c8-c5040616a0c8" providerId="ADAL" clId="{3FE835A6-E8C9-4B00-A838-1A19D208C69A}" dt="2024-02-20T11:16:27.928" v="655" actId="20578"/>
        <pc:sldMkLst>
          <pc:docMk/>
          <pc:sldMk cId="0" sldId="278"/>
        </pc:sldMkLst>
      </pc:sldChg>
      <pc:sldChg chg="modTransition">
        <pc:chgData name="a49512 Phạm Ngọc Anh" userId="cefd2df1-5fa3-4dec-87c8-c5040616a0c8" providerId="ADAL" clId="{3FE835A6-E8C9-4B00-A838-1A19D208C69A}" dt="2024-02-20T10:53:18.588" v="325"/>
        <pc:sldMkLst>
          <pc:docMk/>
          <pc:sldMk cId="0" sldId="279"/>
        </pc:sldMkLst>
      </pc:sldChg>
      <pc:sldChg chg="addSp modSp add mod modTransition modAnim">
        <pc:chgData name="a49512 Phạm Ngọc Anh" userId="cefd2df1-5fa3-4dec-87c8-c5040616a0c8" providerId="ADAL" clId="{3FE835A6-E8C9-4B00-A838-1A19D208C69A}" dt="2024-02-20T10:53:18.588" v="325"/>
        <pc:sldMkLst>
          <pc:docMk/>
          <pc:sldMk cId="637225993" sldId="280"/>
        </pc:sldMkLst>
        <pc:spChg chg="add mod">
          <ac:chgData name="a49512 Phạm Ngọc Anh" userId="cefd2df1-5fa3-4dec-87c8-c5040616a0c8" providerId="ADAL" clId="{3FE835A6-E8C9-4B00-A838-1A19D208C69A}" dt="2024-02-20T10:31:37.279" v="43" actId="1076"/>
          <ac:spMkLst>
            <pc:docMk/>
            <pc:sldMk cId="637225993" sldId="280"/>
            <ac:spMk id="6" creationId="{770DC2AD-6A7E-9C40-57E6-236C61F0734D}"/>
          </ac:spMkLst>
        </pc:spChg>
        <pc:picChg chg="add mod">
          <ac:chgData name="a49512 Phạm Ngọc Anh" userId="cefd2df1-5fa3-4dec-87c8-c5040616a0c8" providerId="ADAL" clId="{3FE835A6-E8C9-4B00-A838-1A19D208C69A}" dt="2024-02-20T10:31:51.157" v="46" actId="1076"/>
          <ac:picMkLst>
            <pc:docMk/>
            <pc:sldMk cId="637225993" sldId="280"/>
            <ac:picMk id="2" creationId="{1FF8CAA7-F5DE-4450-4786-C7B4C2B67188}"/>
          </ac:picMkLst>
        </pc:picChg>
        <pc:picChg chg="add mod">
          <ac:chgData name="a49512 Phạm Ngọc Anh" userId="cefd2df1-5fa3-4dec-87c8-c5040616a0c8" providerId="ADAL" clId="{3FE835A6-E8C9-4B00-A838-1A19D208C69A}" dt="2024-02-20T10:31:51.157" v="46" actId="1076"/>
          <ac:picMkLst>
            <pc:docMk/>
            <pc:sldMk cId="637225993" sldId="280"/>
            <ac:picMk id="3" creationId="{C1EF94DC-081E-54A4-032E-65BD1F85EF5D}"/>
          </ac:picMkLst>
        </pc:picChg>
        <pc:picChg chg="add mod">
          <ac:chgData name="a49512 Phạm Ngọc Anh" userId="cefd2df1-5fa3-4dec-87c8-c5040616a0c8" providerId="ADAL" clId="{3FE835A6-E8C9-4B00-A838-1A19D208C69A}" dt="2024-02-20T10:31:51.157" v="46" actId="1076"/>
          <ac:picMkLst>
            <pc:docMk/>
            <pc:sldMk cId="637225993" sldId="280"/>
            <ac:picMk id="4" creationId="{84A077AC-FB3F-69C7-1D6E-6E794C17378E}"/>
          </ac:picMkLst>
        </pc:picChg>
        <pc:picChg chg="add mod">
          <ac:chgData name="a49512 Phạm Ngọc Anh" userId="cefd2df1-5fa3-4dec-87c8-c5040616a0c8" providerId="ADAL" clId="{3FE835A6-E8C9-4B00-A838-1A19D208C69A}" dt="2024-02-20T10:31:51.157" v="46" actId="1076"/>
          <ac:picMkLst>
            <pc:docMk/>
            <pc:sldMk cId="637225993" sldId="280"/>
            <ac:picMk id="5" creationId="{47D976B4-D786-87C6-A572-A7937C92B597}"/>
          </ac:picMkLst>
        </pc:picChg>
        <pc:picChg chg="add mod">
          <ac:chgData name="a49512 Phạm Ngọc Anh" userId="cefd2df1-5fa3-4dec-87c8-c5040616a0c8" providerId="ADAL" clId="{3FE835A6-E8C9-4B00-A838-1A19D208C69A}" dt="2024-02-20T10:31:37.279" v="43" actId="1076"/>
          <ac:picMkLst>
            <pc:docMk/>
            <pc:sldMk cId="637225993" sldId="280"/>
            <ac:picMk id="7" creationId="{F955011F-4BB7-06E4-6D6F-A568AC1E6CDA}"/>
          </ac:picMkLst>
        </pc:picChg>
      </pc:sldChg>
      <pc:sldChg chg="addSp modSp add mod modTransition modAnim">
        <pc:chgData name="a49512 Phạm Ngọc Anh" userId="cefd2df1-5fa3-4dec-87c8-c5040616a0c8" providerId="ADAL" clId="{3FE835A6-E8C9-4B00-A838-1A19D208C69A}" dt="2024-02-20T10:53:18.588" v="325"/>
        <pc:sldMkLst>
          <pc:docMk/>
          <pc:sldMk cId="2889743126" sldId="281"/>
        </pc:sldMkLst>
        <pc:spChg chg="add mod">
          <ac:chgData name="a49512 Phạm Ngọc Anh" userId="cefd2df1-5fa3-4dec-87c8-c5040616a0c8" providerId="ADAL" clId="{3FE835A6-E8C9-4B00-A838-1A19D208C69A}" dt="2024-02-20T10:32:29.241" v="55" actId="1076"/>
          <ac:spMkLst>
            <pc:docMk/>
            <pc:sldMk cId="2889743126" sldId="281"/>
            <ac:spMk id="2" creationId="{1ACC0F26-4BA3-C366-4323-B134ADF88414}"/>
          </ac:spMkLst>
        </pc:spChg>
        <pc:spChg chg="add mod">
          <ac:chgData name="a49512 Phạm Ngọc Anh" userId="cefd2df1-5fa3-4dec-87c8-c5040616a0c8" providerId="ADAL" clId="{3FE835A6-E8C9-4B00-A838-1A19D208C69A}" dt="2024-02-20T10:32:29.241" v="55" actId="1076"/>
          <ac:spMkLst>
            <pc:docMk/>
            <pc:sldMk cId="2889743126" sldId="281"/>
            <ac:spMk id="3" creationId="{B52FAB82-D249-F79C-1BC8-2781CEB103E5}"/>
          </ac:spMkLst>
        </pc:spChg>
        <pc:spChg chg="add mod">
          <ac:chgData name="a49512 Phạm Ngọc Anh" userId="cefd2df1-5fa3-4dec-87c8-c5040616a0c8" providerId="ADAL" clId="{3FE835A6-E8C9-4B00-A838-1A19D208C69A}" dt="2024-02-20T10:32:29.241" v="55" actId="1076"/>
          <ac:spMkLst>
            <pc:docMk/>
            <pc:sldMk cId="2889743126" sldId="281"/>
            <ac:spMk id="4" creationId="{5ECE9BEF-DA29-29F3-81CC-2F809B27DC76}"/>
          </ac:spMkLst>
        </pc:spChg>
        <pc:spChg chg="add mod">
          <ac:chgData name="a49512 Phạm Ngọc Anh" userId="cefd2df1-5fa3-4dec-87c8-c5040616a0c8" providerId="ADAL" clId="{3FE835A6-E8C9-4B00-A838-1A19D208C69A}" dt="2024-02-20T10:32:29.241" v="55" actId="1076"/>
          <ac:spMkLst>
            <pc:docMk/>
            <pc:sldMk cId="2889743126" sldId="281"/>
            <ac:spMk id="5" creationId="{7FF1C07A-3B4B-F626-44FF-1CC9BF435A20}"/>
          </ac:spMkLst>
        </pc:spChg>
        <pc:spChg chg="add mod">
          <ac:chgData name="a49512 Phạm Ngọc Anh" userId="cefd2df1-5fa3-4dec-87c8-c5040616a0c8" providerId="ADAL" clId="{3FE835A6-E8C9-4B00-A838-1A19D208C69A}" dt="2024-02-20T10:33:09.274" v="64" actId="207"/>
          <ac:spMkLst>
            <pc:docMk/>
            <pc:sldMk cId="2889743126" sldId="281"/>
            <ac:spMk id="6" creationId="{D49458D0-7A73-9317-CFB9-2F72361B9EF3}"/>
          </ac:spMkLst>
        </pc:spChg>
        <pc:spChg chg="add mod">
          <ac:chgData name="a49512 Phạm Ngọc Anh" userId="cefd2df1-5fa3-4dec-87c8-c5040616a0c8" providerId="ADAL" clId="{3FE835A6-E8C9-4B00-A838-1A19D208C69A}" dt="2024-02-20T10:32:53.412" v="60" actId="1076"/>
          <ac:spMkLst>
            <pc:docMk/>
            <pc:sldMk cId="2889743126" sldId="281"/>
            <ac:spMk id="10" creationId="{B46F56B5-067B-7A21-EEE2-F88ED1A68DF9}"/>
          </ac:spMkLst>
        </pc:spChg>
        <pc:spChg chg="add mod">
          <ac:chgData name="a49512 Phạm Ngọc Anh" userId="cefd2df1-5fa3-4dec-87c8-c5040616a0c8" providerId="ADAL" clId="{3FE835A6-E8C9-4B00-A838-1A19D208C69A}" dt="2024-02-20T10:32:49.104" v="59" actId="1076"/>
          <ac:spMkLst>
            <pc:docMk/>
            <pc:sldMk cId="2889743126" sldId="281"/>
            <ac:spMk id="11" creationId="{01D3C2E3-1CCD-EEEE-4401-F0390F700AAA}"/>
          </ac:spMkLst>
        </pc:spChg>
        <pc:spChg chg="add mod">
          <ac:chgData name="a49512 Phạm Ngọc Anh" userId="cefd2df1-5fa3-4dec-87c8-c5040616a0c8" providerId="ADAL" clId="{3FE835A6-E8C9-4B00-A838-1A19D208C69A}" dt="2024-02-20T10:32:49.104" v="59" actId="1076"/>
          <ac:spMkLst>
            <pc:docMk/>
            <pc:sldMk cId="2889743126" sldId="281"/>
            <ac:spMk id="13" creationId="{1C3049F0-5927-98F8-639B-3901331004DE}"/>
          </ac:spMkLst>
        </pc:spChg>
        <pc:spChg chg="add mod">
          <ac:chgData name="a49512 Phạm Ngọc Anh" userId="cefd2df1-5fa3-4dec-87c8-c5040616a0c8" providerId="ADAL" clId="{3FE835A6-E8C9-4B00-A838-1A19D208C69A}" dt="2024-02-20T10:32:49.104" v="59" actId="1076"/>
          <ac:spMkLst>
            <pc:docMk/>
            <pc:sldMk cId="2889743126" sldId="281"/>
            <ac:spMk id="15" creationId="{F5C8578F-3536-DA04-DBD3-583174F43E0E}"/>
          </ac:spMkLst>
        </pc:spChg>
        <pc:picChg chg="add mod">
          <ac:chgData name="a49512 Phạm Ngọc Anh" userId="cefd2df1-5fa3-4dec-87c8-c5040616a0c8" providerId="ADAL" clId="{3FE835A6-E8C9-4B00-A838-1A19D208C69A}" dt="2024-02-20T10:32:29.241" v="55" actId="1076"/>
          <ac:picMkLst>
            <pc:docMk/>
            <pc:sldMk cId="2889743126" sldId="281"/>
            <ac:picMk id="7" creationId="{74562230-4048-259C-E035-5C8B6DC9F784}"/>
          </ac:picMkLst>
        </pc:picChg>
        <pc:picChg chg="add mod">
          <ac:chgData name="a49512 Phạm Ngọc Anh" userId="cefd2df1-5fa3-4dec-87c8-c5040616a0c8" providerId="ADAL" clId="{3FE835A6-E8C9-4B00-A838-1A19D208C69A}" dt="2024-02-20T10:32:53.412" v="60" actId="1076"/>
          <ac:picMkLst>
            <pc:docMk/>
            <pc:sldMk cId="2889743126" sldId="281"/>
            <ac:picMk id="8" creationId="{D758AE42-B55B-A2ED-8374-C0FB2CC0B745}"/>
          </ac:picMkLst>
        </pc:picChg>
        <pc:picChg chg="add mod">
          <ac:chgData name="a49512 Phạm Ngọc Anh" userId="cefd2df1-5fa3-4dec-87c8-c5040616a0c8" providerId="ADAL" clId="{3FE835A6-E8C9-4B00-A838-1A19D208C69A}" dt="2024-02-20T10:33:45.453" v="71" actId="1076"/>
          <ac:picMkLst>
            <pc:docMk/>
            <pc:sldMk cId="2889743126" sldId="281"/>
            <ac:picMk id="9" creationId="{243A488A-115D-7289-0D9D-B269B400C5FF}"/>
          </ac:picMkLst>
        </pc:picChg>
        <pc:picChg chg="add mod">
          <ac:chgData name="a49512 Phạm Ngọc Anh" userId="cefd2df1-5fa3-4dec-87c8-c5040616a0c8" providerId="ADAL" clId="{3FE835A6-E8C9-4B00-A838-1A19D208C69A}" dt="2024-02-20T10:32:49.104" v="59" actId="1076"/>
          <ac:picMkLst>
            <pc:docMk/>
            <pc:sldMk cId="2889743126" sldId="281"/>
            <ac:picMk id="12" creationId="{A22C981C-2AD5-A0A6-7342-FB5EFAE3D740}"/>
          </ac:picMkLst>
        </pc:picChg>
        <pc:picChg chg="add mod">
          <ac:chgData name="a49512 Phạm Ngọc Anh" userId="cefd2df1-5fa3-4dec-87c8-c5040616a0c8" providerId="ADAL" clId="{3FE835A6-E8C9-4B00-A838-1A19D208C69A}" dt="2024-02-20T10:32:49.104" v="59" actId="1076"/>
          <ac:picMkLst>
            <pc:docMk/>
            <pc:sldMk cId="2889743126" sldId="281"/>
            <ac:picMk id="14" creationId="{F67C847F-EDE8-B89C-2955-5E71F6F9B0B4}"/>
          </ac:picMkLst>
        </pc:picChg>
      </pc:sldChg>
      <pc:sldChg chg="addSp modSp add mod modTransition modAnim">
        <pc:chgData name="a49512 Phạm Ngọc Anh" userId="cefd2df1-5fa3-4dec-87c8-c5040616a0c8" providerId="ADAL" clId="{3FE835A6-E8C9-4B00-A838-1A19D208C69A}" dt="2024-02-20T10:53:18.588" v="325"/>
        <pc:sldMkLst>
          <pc:docMk/>
          <pc:sldMk cId="3935679677" sldId="282"/>
        </pc:sldMkLst>
        <pc:spChg chg="add mod">
          <ac:chgData name="a49512 Phạm Ngọc Anh" userId="cefd2df1-5fa3-4dec-87c8-c5040616a0c8" providerId="ADAL" clId="{3FE835A6-E8C9-4B00-A838-1A19D208C69A}" dt="2024-02-20T10:34:23.956" v="89" actId="1076"/>
          <ac:spMkLst>
            <pc:docMk/>
            <pc:sldMk cId="3935679677" sldId="282"/>
            <ac:spMk id="3" creationId="{2E001D96-EC07-03BE-32A0-3468AEA45EAD}"/>
          </ac:spMkLst>
        </pc:spChg>
        <pc:spChg chg="add mod">
          <ac:chgData name="a49512 Phạm Ngọc Anh" userId="cefd2df1-5fa3-4dec-87c8-c5040616a0c8" providerId="ADAL" clId="{3FE835A6-E8C9-4B00-A838-1A19D208C69A}" dt="2024-02-20T10:34:12.907" v="84" actId="1076"/>
          <ac:spMkLst>
            <pc:docMk/>
            <pc:sldMk cId="3935679677" sldId="282"/>
            <ac:spMk id="4" creationId="{5D755D64-91BD-4B87-987E-48091782EEAE}"/>
          </ac:spMkLst>
        </pc:spChg>
        <pc:spChg chg="add mod">
          <ac:chgData name="a49512 Phạm Ngọc Anh" userId="cefd2df1-5fa3-4dec-87c8-c5040616a0c8" providerId="ADAL" clId="{3FE835A6-E8C9-4B00-A838-1A19D208C69A}" dt="2024-02-20T10:34:05.886" v="79" actId="1076"/>
          <ac:spMkLst>
            <pc:docMk/>
            <pc:sldMk cId="3935679677" sldId="282"/>
            <ac:spMk id="7" creationId="{59F747BF-57CB-23B2-4B78-118A471403A3}"/>
          </ac:spMkLst>
        </pc:spChg>
        <pc:picChg chg="add mod">
          <ac:chgData name="a49512 Phạm Ngọc Anh" userId="cefd2df1-5fa3-4dec-87c8-c5040616a0c8" providerId="ADAL" clId="{3FE835A6-E8C9-4B00-A838-1A19D208C69A}" dt="2024-02-20T10:34:17.143" v="86" actId="1076"/>
          <ac:picMkLst>
            <pc:docMk/>
            <pc:sldMk cId="3935679677" sldId="282"/>
            <ac:picMk id="2" creationId="{C7AFA0CE-D312-4B27-AB47-DBF1B016EB05}"/>
          </ac:picMkLst>
        </pc:picChg>
        <pc:picChg chg="add mod">
          <ac:chgData name="a49512 Phạm Ngọc Anh" userId="cefd2df1-5fa3-4dec-87c8-c5040616a0c8" providerId="ADAL" clId="{3FE835A6-E8C9-4B00-A838-1A19D208C69A}" dt="2024-02-20T10:34:11.316" v="83" actId="1076"/>
          <ac:picMkLst>
            <pc:docMk/>
            <pc:sldMk cId="3935679677" sldId="282"/>
            <ac:picMk id="5" creationId="{A158ADE2-095A-C218-3F1F-F95ED2CE04A2}"/>
          </ac:picMkLst>
        </pc:picChg>
        <pc:picChg chg="add mod">
          <ac:chgData name="a49512 Phạm Ngọc Anh" userId="cefd2df1-5fa3-4dec-87c8-c5040616a0c8" providerId="ADAL" clId="{3FE835A6-E8C9-4B00-A838-1A19D208C69A}" dt="2024-02-20T10:34:05.886" v="79" actId="1076"/>
          <ac:picMkLst>
            <pc:docMk/>
            <pc:sldMk cId="3935679677" sldId="282"/>
            <ac:picMk id="6" creationId="{BB2E2B53-BCC1-D15E-8187-6CCB8182E314}"/>
          </ac:picMkLst>
        </pc:picChg>
      </pc:sldChg>
      <pc:sldChg chg="addSp modSp add mod modTransition modAnim">
        <pc:chgData name="a49512 Phạm Ngọc Anh" userId="cefd2df1-5fa3-4dec-87c8-c5040616a0c8" providerId="ADAL" clId="{3FE835A6-E8C9-4B00-A838-1A19D208C69A}" dt="2024-02-20T10:53:18.588" v="325"/>
        <pc:sldMkLst>
          <pc:docMk/>
          <pc:sldMk cId="4272497196" sldId="283"/>
        </pc:sldMkLst>
        <pc:spChg chg="add mod">
          <ac:chgData name="a49512 Phạm Ngọc Anh" userId="cefd2df1-5fa3-4dec-87c8-c5040616a0c8" providerId="ADAL" clId="{3FE835A6-E8C9-4B00-A838-1A19D208C69A}" dt="2024-02-20T10:35:00.882" v="92"/>
          <ac:spMkLst>
            <pc:docMk/>
            <pc:sldMk cId="4272497196" sldId="283"/>
            <ac:spMk id="2" creationId="{3DEE0402-AF70-E415-26AA-79629F8E7A97}"/>
          </ac:spMkLst>
        </pc:spChg>
        <pc:spChg chg="add mod">
          <ac:chgData name="a49512 Phạm Ngọc Anh" userId="cefd2df1-5fa3-4dec-87c8-c5040616a0c8" providerId="ADAL" clId="{3FE835A6-E8C9-4B00-A838-1A19D208C69A}" dt="2024-02-20T10:35:32.196" v="106" actId="1076"/>
          <ac:spMkLst>
            <pc:docMk/>
            <pc:sldMk cId="4272497196" sldId="283"/>
            <ac:spMk id="3" creationId="{CF5C06F5-F734-73FF-FDCC-CB9C68271131}"/>
          </ac:spMkLst>
        </pc:spChg>
        <pc:spChg chg="add mod">
          <ac:chgData name="a49512 Phạm Ngọc Anh" userId="cefd2df1-5fa3-4dec-87c8-c5040616a0c8" providerId="ADAL" clId="{3FE835A6-E8C9-4B00-A838-1A19D208C69A}" dt="2024-02-20T10:35:30.730" v="105" actId="1076"/>
          <ac:spMkLst>
            <pc:docMk/>
            <pc:sldMk cId="4272497196" sldId="283"/>
            <ac:spMk id="4" creationId="{1BD8970D-A2AF-2424-1577-E0403D14DFE9}"/>
          </ac:spMkLst>
        </pc:spChg>
        <pc:spChg chg="add mod">
          <ac:chgData name="a49512 Phạm Ngọc Anh" userId="cefd2df1-5fa3-4dec-87c8-c5040616a0c8" providerId="ADAL" clId="{3FE835A6-E8C9-4B00-A838-1A19D208C69A}" dt="2024-02-20T10:35:40.871" v="109" actId="1076"/>
          <ac:spMkLst>
            <pc:docMk/>
            <pc:sldMk cId="4272497196" sldId="283"/>
            <ac:spMk id="7" creationId="{5EB248EB-D870-8219-331F-E944B31D9E30}"/>
          </ac:spMkLst>
        </pc:spChg>
        <pc:spChg chg="add mod">
          <ac:chgData name="a49512 Phạm Ngọc Anh" userId="cefd2df1-5fa3-4dec-87c8-c5040616a0c8" providerId="ADAL" clId="{3FE835A6-E8C9-4B00-A838-1A19D208C69A}" dt="2024-02-20T10:35:49.855" v="112" actId="1076"/>
          <ac:spMkLst>
            <pc:docMk/>
            <pc:sldMk cId="4272497196" sldId="283"/>
            <ac:spMk id="9" creationId="{303A4DC7-579E-563D-2ABD-07D858DDA55F}"/>
          </ac:spMkLst>
        </pc:spChg>
        <pc:picChg chg="add mod">
          <ac:chgData name="a49512 Phạm Ngọc Anh" userId="cefd2df1-5fa3-4dec-87c8-c5040616a0c8" providerId="ADAL" clId="{3FE835A6-E8C9-4B00-A838-1A19D208C69A}" dt="2024-02-20T10:35:44.997" v="110" actId="1076"/>
          <ac:picMkLst>
            <pc:docMk/>
            <pc:sldMk cId="4272497196" sldId="283"/>
            <ac:picMk id="5" creationId="{EFED6DD9-8612-3C91-10EA-E9C8D6D86854}"/>
          </ac:picMkLst>
        </pc:picChg>
        <pc:picChg chg="add mod">
          <ac:chgData name="a49512 Phạm Ngọc Anh" userId="cefd2df1-5fa3-4dec-87c8-c5040616a0c8" providerId="ADAL" clId="{3FE835A6-E8C9-4B00-A838-1A19D208C69A}" dt="2024-02-20T10:35:40.871" v="109" actId="1076"/>
          <ac:picMkLst>
            <pc:docMk/>
            <pc:sldMk cId="4272497196" sldId="283"/>
            <ac:picMk id="6" creationId="{383F6778-BC79-4B97-B08D-7B3B69A516CC}"/>
          </ac:picMkLst>
        </pc:picChg>
        <pc:picChg chg="add mod">
          <ac:chgData name="a49512 Phạm Ngọc Anh" userId="cefd2df1-5fa3-4dec-87c8-c5040616a0c8" providerId="ADAL" clId="{3FE835A6-E8C9-4B00-A838-1A19D208C69A}" dt="2024-02-20T10:35:46.353" v="111" actId="1076"/>
          <ac:picMkLst>
            <pc:docMk/>
            <pc:sldMk cId="4272497196" sldId="283"/>
            <ac:picMk id="8" creationId="{F146DB43-A75F-4E0F-6E45-7C0C2770BC95}"/>
          </ac:picMkLst>
        </pc:picChg>
      </pc:sldChg>
      <pc:sldChg chg="addSp delSp modSp add mod modTransition delAnim modAnim">
        <pc:chgData name="a49512 Phạm Ngọc Anh" userId="cefd2df1-5fa3-4dec-87c8-c5040616a0c8" providerId="ADAL" clId="{3FE835A6-E8C9-4B00-A838-1A19D208C69A}" dt="2024-02-20T10:53:18.588" v="325"/>
        <pc:sldMkLst>
          <pc:docMk/>
          <pc:sldMk cId="3233022608" sldId="284"/>
        </pc:sldMkLst>
        <pc:spChg chg="add mod">
          <ac:chgData name="a49512 Phạm Ngọc Anh" userId="cefd2df1-5fa3-4dec-87c8-c5040616a0c8" providerId="ADAL" clId="{3FE835A6-E8C9-4B00-A838-1A19D208C69A}" dt="2024-02-20T10:36:24.704" v="122" actId="1076"/>
          <ac:spMkLst>
            <pc:docMk/>
            <pc:sldMk cId="3233022608" sldId="284"/>
            <ac:spMk id="2" creationId="{D52B431E-5B5E-D5CF-2693-3D4F5A2B6029}"/>
          </ac:spMkLst>
        </pc:spChg>
        <pc:spChg chg="add del mod">
          <ac:chgData name="a49512 Phạm Ngọc Anh" userId="cefd2df1-5fa3-4dec-87c8-c5040616a0c8" providerId="ADAL" clId="{3FE835A6-E8C9-4B00-A838-1A19D208C69A}" dt="2024-02-20T10:35:05.060" v="95" actId="478"/>
          <ac:spMkLst>
            <pc:docMk/>
            <pc:sldMk cId="3233022608" sldId="284"/>
            <ac:spMk id="3" creationId="{BBD99DFC-8786-40C2-9CBD-40390606B254}"/>
          </ac:spMkLst>
        </pc:spChg>
        <pc:spChg chg="add mod">
          <ac:chgData name="a49512 Phạm Ngọc Anh" userId="cefd2df1-5fa3-4dec-87c8-c5040616a0c8" providerId="ADAL" clId="{3FE835A6-E8C9-4B00-A838-1A19D208C69A}" dt="2024-02-20T10:36:37.520" v="129" actId="1076"/>
          <ac:spMkLst>
            <pc:docMk/>
            <pc:sldMk cId="3233022608" sldId="284"/>
            <ac:spMk id="4" creationId="{F472A848-73A2-F8A9-2A14-C822DCF9E5F9}"/>
          </ac:spMkLst>
        </pc:spChg>
        <pc:spChg chg="add mod">
          <ac:chgData name="a49512 Phạm Ngọc Anh" userId="cefd2df1-5fa3-4dec-87c8-c5040616a0c8" providerId="ADAL" clId="{3FE835A6-E8C9-4B00-A838-1A19D208C69A}" dt="2024-02-20T10:36:30.315" v="124" actId="1076"/>
          <ac:spMkLst>
            <pc:docMk/>
            <pc:sldMk cId="3233022608" sldId="284"/>
            <ac:spMk id="7" creationId="{A826499C-E826-369F-DD81-5AF98D091F51}"/>
          </ac:spMkLst>
        </pc:spChg>
        <pc:picChg chg="add mod">
          <ac:chgData name="a49512 Phạm Ngọc Anh" userId="cefd2df1-5fa3-4dec-87c8-c5040616a0c8" providerId="ADAL" clId="{3FE835A6-E8C9-4B00-A838-1A19D208C69A}" dt="2024-02-20T10:36:28.144" v="123" actId="1076"/>
          <ac:picMkLst>
            <pc:docMk/>
            <pc:sldMk cId="3233022608" sldId="284"/>
            <ac:picMk id="5" creationId="{E7F0072D-B853-6764-6B46-217A15C9FAAA}"/>
          </ac:picMkLst>
        </pc:picChg>
        <pc:picChg chg="add mod">
          <ac:chgData name="a49512 Phạm Ngọc Anh" userId="cefd2df1-5fa3-4dec-87c8-c5040616a0c8" providerId="ADAL" clId="{3FE835A6-E8C9-4B00-A838-1A19D208C69A}" dt="2024-02-20T10:36:33.352" v="126" actId="1076"/>
          <ac:picMkLst>
            <pc:docMk/>
            <pc:sldMk cId="3233022608" sldId="284"/>
            <ac:picMk id="6" creationId="{81A00D57-F359-9380-3F88-C361492215E7}"/>
          </ac:picMkLst>
        </pc:picChg>
        <pc:picChg chg="add mod">
          <ac:chgData name="a49512 Phạm Ngọc Anh" userId="cefd2df1-5fa3-4dec-87c8-c5040616a0c8" providerId="ADAL" clId="{3FE835A6-E8C9-4B00-A838-1A19D208C69A}" dt="2024-02-20T10:36:36.473" v="128" actId="14100"/>
          <ac:picMkLst>
            <pc:docMk/>
            <pc:sldMk cId="3233022608" sldId="284"/>
            <ac:picMk id="8" creationId="{A1A7D183-8E40-CCF1-AAB4-A8EC46CA0C11}"/>
          </ac:picMkLst>
        </pc:picChg>
      </pc:sldChg>
      <pc:sldChg chg="addSp delSp modSp add mod modTransition delAnim modAnim">
        <pc:chgData name="a49512 Phạm Ngọc Anh" userId="cefd2df1-5fa3-4dec-87c8-c5040616a0c8" providerId="ADAL" clId="{3FE835A6-E8C9-4B00-A838-1A19D208C69A}" dt="2024-02-20T10:53:18.588" v="325"/>
        <pc:sldMkLst>
          <pc:docMk/>
          <pc:sldMk cId="1181307966" sldId="285"/>
        </pc:sldMkLst>
        <pc:spChg chg="add del mod">
          <ac:chgData name="a49512 Phạm Ngọc Anh" userId="cefd2df1-5fa3-4dec-87c8-c5040616a0c8" providerId="ADAL" clId="{3FE835A6-E8C9-4B00-A838-1A19D208C69A}" dt="2024-02-20T10:36:07.093" v="114" actId="478"/>
          <ac:spMkLst>
            <pc:docMk/>
            <pc:sldMk cId="1181307966" sldId="285"/>
            <ac:spMk id="2" creationId="{F2F33C10-B390-9FF3-E34D-981D26ADB418}"/>
          </ac:spMkLst>
        </pc:spChg>
        <pc:spChg chg="add mod">
          <ac:chgData name="a49512 Phạm Ngọc Anh" userId="cefd2df1-5fa3-4dec-87c8-c5040616a0c8" providerId="ADAL" clId="{3FE835A6-E8C9-4B00-A838-1A19D208C69A}" dt="2024-02-20T10:36:51.772" v="133" actId="255"/>
          <ac:spMkLst>
            <pc:docMk/>
            <pc:sldMk cId="1181307966" sldId="285"/>
            <ac:spMk id="3" creationId="{2A67D825-B94C-1CB0-4B50-5BE21BE27742}"/>
          </ac:spMkLst>
        </pc:spChg>
        <pc:spChg chg="add mod">
          <ac:chgData name="a49512 Phạm Ngọc Anh" userId="cefd2df1-5fa3-4dec-87c8-c5040616a0c8" providerId="ADAL" clId="{3FE835A6-E8C9-4B00-A838-1A19D208C69A}" dt="2024-02-20T10:36:51.772" v="133" actId="255"/>
          <ac:spMkLst>
            <pc:docMk/>
            <pc:sldMk cId="1181307966" sldId="285"/>
            <ac:spMk id="4" creationId="{1AEE9067-517A-9B9E-CEB2-E06D57900B83}"/>
          </ac:spMkLst>
        </pc:spChg>
        <pc:spChg chg="add mod">
          <ac:chgData name="a49512 Phạm Ngọc Anh" userId="cefd2df1-5fa3-4dec-87c8-c5040616a0c8" providerId="ADAL" clId="{3FE835A6-E8C9-4B00-A838-1A19D208C69A}" dt="2024-02-20T10:36:59.842" v="136" actId="1076"/>
          <ac:spMkLst>
            <pc:docMk/>
            <pc:sldMk cId="1181307966" sldId="285"/>
            <ac:spMk id="5" creationId="{802FEE4A-03D1-30CD-2B76-7E58666B6A37}"/>
          </ac:spMkLst>
        </pc:spChg>
        <pc:spChg chg="add mod">
          <ac:chgData name="a49512 Phạm Ngọc Anh" userId="cefd2df1-5fa3-4dec-87c8-c5040616a0c8" providerId="ADAL" clId="{3FE835A6-E8C9-4B00-A838-1A19D208C69A}" dt="2024-02-20T10:36:51.772" v="133" actId="255"/>
          <ac:spMkLst>
            <pc:docMk/>
            <pc:sldMk cId="1181307966" sldId="285"/>
            <ac:spMk id="6" creationId="{681C862D-36AC-F2B3-A36A-CACDED943B6A}"/>
          </ac:spMkLst>
        </pc:spChg>
        <pc:spChg chg="add mod">
          <ac:chgData name="a49512 Phạm Ngọc Anh" userId="cefd2df1-5fa3-4dec-87c8-c5040616a0c8" providerId="ADAL" clId="{3FE835A6-E8C9-4B00-A838-1A19D208C69A}" dt="2024-02-20T10:37:03.143" v="137" actId="1076"/>
          <ac:spMkLst>
            <pc:docMk/>
            <pc:sldMk cId="1181307966" sldId="285"/>
            <ac:spMk id="8" creationId="{D6984E32-B80F-A0DD-6B3B-12E5DF8651E1}"/>
          </ac:spMkLst>
        </pc:spChg>
        <pc:picChg chg="add mod">
          <ac:chgData name="a49512 Phạm Ngọc Anh" userId="cefd2df1-5fa3-4dec-87c8-c5040616a0c8" providerId="ADAL" clId="{3FE835A6-E8C9-4B00-A838-1A19D208C69A}" dt="2024-02-20T10:37:06.238" v="138" actId="1076"/>
          <ac:picMkLst>
            <pc:docMk/>
            <pc:sldMk cId="1181307966" sldId="285"/>
            <ac:picMk id="7" creationId="{6BFD6F38-207C-F40E-A61D-AE4C9532A980}"/>
          </ac:picMkLst>
        </pc:picChg>
        <pc:picChg chg="add mod">
          <ac:chgData name="a49512 Phạm Ngọc Anh" userId="cefd2df1-5fa3-4dec-87c8-c5040616a0c8" providerId="ADAL" clId="{3FE835A6-E8C9-4B00-A838-1A19D208C69A}" dt="2024-02-20T10:36:57.642" v="135" actId="1076"/>
          <ac:picMkLst>
            <pc:docMk/>
            <pc:sldMk cId="1181307966" sldId="285"/>
            <ac:picMk id="9" creationId="{2758ADD1-EEBB-0861-94B0-1C80EFB220FB}"/>
          </ac:picMkLst>
        </pc:picChg>
        <pc:picChg chg="add mod">
          <ac:chgData name="a49512 Phạm Ngọc Anh" userId="cefd2df1-5fa3-4dec-87c8-c5040616a0c8" providerId="ADAL" clId="{3FE835A6-E8C9-4B00-A838-1A19D208C69A}" dt="2024-02-20T10:36:57.642" v="135" actId="1076"/>
          <ac:picMkLst>
            <pc:docMk/>
            <pc:sldMk cId="1181307966" sldId="285"/>
            <ac:picMk id="10" creationId="{C905259D-C339-47E3-8E9E-A3F69F58420C}"/>
          </ac:picMkLst>
        </pc:picChg>
      </pc:sldChg>
      <pc:sldChg chg="addSp modSp add mod modTransition modAnim">
        <pc:chgData name="a49512 Phạm Ngọc Anh" userId="cefd2df1-5fa3-4dec-87c8-c5040616a0c8" providerId="ADAL" clId="{3FE835A6-E8C9-4B00-A838-1A19D208C69A}" dt="2024-02-20T10:53:18.588" v="325"/>
        <pc:sldMkLst>
          <pc:docMk/>
          <pc:sldMk cId="36289200" sldId="286"/>
        </pc:sldMkLst>
        <pc:spChg chg="add mod">
          <ac:chgData name="a49512 Phạm Ngọc Anh" userId="cefd2df1-5fa3-4dec-87c8-c5040616a0c8" providerId="ADAL" clId="{3FE835A6-E8C9-4B00-A838-1A19D208C69A}" dt="2024-02-20T10:37:57.776" v="152" actId="1076"/>
          <ac:spMkLst>
            <pc:docMk/>
            <pc:sldMk cId="36289200" sldId="286"/>
            <ac:spMk id="2" creationId="{32D81FF3-3EA5-168F-E001-592E54F3EFF8}"/>
          </ac:spMkLst>
        </pc:spChg>
        <pc:spChg chg="add mod">
          <ac:chgData name="a49512 Phạm Ngọc Anh" userId="cefd2df1-5fa3-4dec-87c8-c5040616a0c8" providerId="ADAL" clId="{3FE835A6-E8C9-4B00-A838-1A19D208C69A}" dt="2024-02-20T10:37:53.260" v="150" actId="1076"/>
          <ac:spMkLst>
            <pc:docMk/>
            <pc:sldMk cId="36289200" sldId="286"/>
            <ac:spMk id="4" creationId="{14F59A96-7F31-667F-6F20-F49A8962EB15}"/>
          </ac:spMkLst>
        </pc:spChg>
        <pc:picChg chg="add mod">
          <ac:chgData name="a49512 Phạm Ngọc Anh" userId="cefd2df1-5fa3-4dec-87c8-c5040616a0c8" providerId="ADAL" clId="{3FE835A6-E8C9-4B00-A838-1A19D208C69A}" dt="2024-02-20T10:37:44.237" v="145" actId="1076"/>
          <ac:picMkLst>
            <pc:docMk/>
            <pc:sldMk cId="36289200" sldId="286"/>
            <ac:picMk id="3" creationId="{7CB34C37-50A2-766C-B82A-3B5C06921E3E}"/>
          </ac:picMkLst>
        </pc:picChg>
      </pc:sldChg>
      <pc:sldChg chg="addSp modSp add mod modTransition modAnim">
        <pc:chgData name="a49512 Phạm Ngọc Anh" userId="cefd2df1-5fa3-4dec-87c8-c5040616a0c8" providerId="ADAL" clId="{3FE835A6-E8C9-4B00-A838-1A19D208C69A}" dt="2024-02-20T10:53:18.588" v="325"/>
        <pc:sldMkLst>
          <pc:docMk/>
          <pc:sldMk cId="3617018455" sldId="287"/>
        </pc:sldMkLst>
        <pc:spChg chg="add mod">
          <ac:chgData name="a49512 Phạm Ngọc Anh" userId="cefd2df1-5fa3-4dec-87c8-c5040616a0c8" providerId="ADAL" clId="{3FE835A6-E8C9-4B00-A838-1A19D208C69A}" dt="2024-02-20T10:38:10.793" v="156" actId="1076"/>
          <ac:spMkLst>
            <pc:docMk/>
            <pc:sldMk cId="3617018455" sldId="287"/>
            <ac:spMk id="2" creationId="{3CBFE745-B512-9B1A-DCCC-60CE189F28C2}"/>
          </ac:spMkLst>
        </pc:spChg>
        <pc:spChg chg="add mod">
          <ac:chgData name="a49512 Phạm Ngọc Anh" userId="cefd2df1-5fa3-4dec-87c8-c5040616a0c8" providerId="ADAL" clId="{3FE835A6-E8C9-4B00-A838-1A19D208C69A}" dt="2024-02-20T10:38:10.793" v="156" actId="1076"/>
          <ac:spMkLst>
            <pc:docMk/>
            <pc:sldMk cId="3617018455" sldId="287"/>
            <ac:spMk id="3" creationId="{9C73162B-5DCC-E2D5-11FD-355074702F30}"/>
          </ac:spMkLst>
        </pc:spChg>
        <pc:spChg chg="add mod">
          <ac:chgData name="a49512 Phạm Ngọc Anh" userId="cefd2df1-5fa3-4dec-87c8-c5040616a0c8" providerId="ADAL" clId="{3FE835A6-E8C9-4B00-A838-1A19D208C69A}" dt="2024-02-20T10:38:10.793" v="156" actId="1076"/>
          <ac:spMkLst>
            <pc:docMk/>
            <pc:sldMk cId="3617018455" sldId="287"/>
            <ac:spMk id="4" creationId="{2AA39F39-C802-4A41-A8EB-B34674E377C4}"/>
          </ac:spMkLst>
        </pc:spChg>
        <pc:spChg chg="add mod">
          <ac:chgData name="a49512 Phạm Ngọc Anh" userId="cefd2df1-5fa3-4dec-87c8-c5040616a0c8" providerId="ADAL" clId="{3FE835A6-E8C9-4B00-A838-1A19D208C69A}" dt="2024-02-20T10:38:10.793" v="156" actId="1076"/>
          <ac:spMkLst>
            <pc:docMk/>
            <pc:sldMk cId="3617018455" sldId="287"/>
            <ac:spMk id="5" creationId="{30CA8FF2-B1F1-901E-1833-1E61C6689C88}"/>
          </ac:spMkLst>
        </pc:spChg>
        <pc:spChg chg="add mod">
          <ac:chgData name="a49512 Phạm Ngọc Anh" userId="cefd2df1-5fa3-4dec-87c8-c5040616a0c8" providerId="ADAL" clId="{3FE835A6-E8C9-4B00-A838-1A19D208C69A}" dt="2024-02-20T10:38:18.730" v="160" actId="1076"/>
          <ac:spMkLst>
            <pc:docMk/>
            <pc:sldMk cId="3617018455" sldId="287"/>
            <ac:spMk id="6" creationId="{B6838992-A052-53AC-F410-A118B361957F}"/>
          </ac:spMkLst>
        </pc:spChg>
        <pc:spChg chg="add mod">
          <ac:chgData name="a49512 Phạm Ngọc Anh" userId="cefd2df1-5fa3-4dec-87c8-c5040616a0c8" providerId="ADAL" clId="{3FE835A6-E8C9-4B00-A838-1A19D208C69A}" dt="2024-02-20T10:38:10.793" v="156" actId="1076"/>
          <ac:spMkLst>
            <pc:docMk/>
            <pc:sldMk cId="3617018455" sldId="287"/>
            <ac:spMk id="10" creationId="{A3A2F632-76CE-9D57-7D4A-A1D9B4E03190}"/>
          </ac:spMkLst>
        </pc:spChg>
        <pc:spChg chg="add mod">
          <ac:chgData name="a49512 Phạm Ngọc Anh" userId="cefd2df1-5fa3-4dec-87c8-c5040616a0c8" providerId="ADAL" clId="{3FE835A6-E8C9-4B00-A838-1A19D208C69A}" dt="2024-02-20T10:38:10.793" v="156" actId="1076"/>
          <ac:spMkLst>
            <pc:docMk/>
            <pc:sldMk cId="3617018455" sldId="287"/>
            <ac:spMk id="11" creationId="{A18F214D-F44B-4BA6-A845-9E3BC7C13CB0}"/>
          </ac:spMkLst>
        </pc:spChg>
        <pc:spChg chg="add mod">
          <ac:chgData name="a49512 Phạm Ngọc Anh" userId="cefd2df1-5fa3-4dec-87c8-c5040616a0c8" providerId="ADAL" clId="{3FE835A6-E8C9-4B00-A838-1A19D208C69A}" dt="2024-02-20T10:38:36.477" v="163" actId="1076"/>
          <ac:spMkLst>
            <pc:docMk/>
            <pc:sldMk cId="3617018455" sldId="287"/>
            <ac:spMk id="12" creationId="{678E749E-8487-7835-FEA6-88E69ABFC1EF}"/>
          </ac:spMkLst>
        </pc:spChg>
        <pc:picChg chg="add mod">
          <ac:chgData name="a49512 Phạm Ngọc Anh" userId="cefd2df1-5fa3-4dec-87c8-c5040616a0c8" providerId="ADAL" clId="{3FE835A6-E8C9-4B00-A838-1A19D208C69A}" dt="2024-02-20T10:38:29.568" v="161" actId="1076"/>
          <ac:picMkLst>
            <pc:docMk/>
            <pc:sldMk cId="3617018455" sldId="287"/>
            <ac:picMk id="7" creationId="{312DB787-956D-8ECA-AE56-7E248E90EC08}"/>
          </ac:picMkLst>
        </pc:picChg>
        <pc:picChg chg="add mod">
          <ac:chgData name="a49512 Phạm Ngọc Anh" userId="cefd2df1-5fa3-4dec-87c8-c5040616a0c8" providerId="ADAL" clId="{3FE835A6-E8C9-4B00-A838-1A19D208C69A}" dt="2024-02-20T10:38:29.568" v="161" actId="1076"/>
          <ac:picMkLst>
            <pc:docMk/>
            <pc:sldMk cId="3617018455" sldId="287"/>
            <ac:picMk id="8" creationId="{B747E9B9-A8D4-7AD0-A42E-D5AE49D812FB}"/>
          </ac:picMkLst>
        </pc:picChg>
        <pc:picChg chg="add mod">
          <ac:chgData name="a49512 Phạm Ngọc Anh" userId="cefd2df1-5fa3-4dec-87c8-c5040616a0c8" providerId="ADAL" clId="{3FE835A6-E8C9-4B00-A838-1A19D208C69A}" dt="2024-02-20T10:38:33.715" v="162" actId="1076"/>
          <ac:picMkLst>
            <pc:docMk/>
            <pc:sldMk cId="3617018455" sldId="287"/>
            <ac:picMk id="9" creationId="{ECE8F55F-7230-A2EF-6DC9-1B570155952F}"/>
          </ac:picMkLst>
        </pc:picChg>
      </pc:sldChg>
      <pc:sldChg chg="addSp delSp modSp add mod modTransition modAnim">
        <pc:chgData name="a49512 Phạm Ngọc Anh" userId="cefd2df1-5fa3-4dec-87c8-c5040616a0c8" providerId="ADAL" clId="{3FE835A6-E8C9-4B00-A838-1A19D208C69A}" dt="2024-02-20T11:17:31.258" v="656"/>
        <pc:sldMkLst>
          <pc:docMk/>
          <pc:sldMk cId="3178164666" sldId="288"/>
        </pc:sldMkLst>
        <pc:spChg chg="add mod">
          <ac:chgData name="a49512 Phạm Ngọc Anh" userId="cefd2df1-5fa3-4dec-87c8-c5040616a0c8" providerId="ADAL" clId="{3FE835A6-E8C9-4B00-A838-1A19D208C69A}" dt="2024-02-20T10:41:50.876" v="212" actId="1076"/>
          <ac:spMkLst>
            <pc:docMk/>
            <pc:sldMk cId="3178164666" sldId="288"/>
            <ac:spMk id="2" creationId="{495AC58E-55CF-F6EC-D728-4936AA13BFA4}"/>
          </ac:spMkLst>
        </pc:spChg>
        <pc:spChg chg="add mod">
          <ac:chgData name="a49512 Phạm Ngọc Anh" userId="cefd2df1-5fa3-4dec-87c8-c5040616a0c8" providerId="ADAL" clId="{3FE835A6-E8C9-4B00-A838-1A19D208C69A}" dt="2024-02-20T10:41:59.454" v="216" actId="1076"/>
          <ac:spMkLst>
            <pc:docMk/>
            <pc:sldMk cId="3178164666" sldId="288"/>
            <ac:spMk id="3" creationId="{69EF9D31-113E-0800-E2D3-7DA1755AA504}"/>
          </ac:spMkLst>
        </pc:spChg>
        <pc:spChg chg="add mod">
          <ac:chgData name="a49512 Phạm Ngọc Anh" userId="cefd2df1-5fa3-4dec-87c8-c5040616a0c8" providerId="ADAL" clId="{3FE835A6-E8C9-4B00-A838-1A19D208C69A}" dt="2024-02-20T10:41:50.876" v="212" actId="1076"/>
          <ac:spMkLst>
            <pc:docMk/>
            <pc:sldMk cId="3178164666" sldId="288"/>
            <ac:spMk id="4" creationId="{AB64DABB-69D3-89D0-EAD2-742EC144D78B}"/>
          </ac:spMkLst>
        </pc:spChg>
        <pc:spChg chg="add mod">
          <ac:chgData name="a49512 Phạm Ngọc Anh" userId="cefd2df1-5fa3-4dec-87c8-c5040616a0c8" providerId="ADAL" clId="{3FE835A6-E8C9-4B00-A838-1A19D208C69A}" dt="2024-02-20T10:41:50.876" v="212" actId="1076"/>
          <ac:spMkLst>
            <pc:docMk/>
            <pc:sldMk cId="3178164666" sldId="288"/>
            <ac:spMk id="5" creationId="{C0E594BF-E815-DE24-2480-7EA94977A068}"/>
          </ac:spMkLst>
        </pc:spChg>
        <pc:spChg chg="add mod">
          <ac:chgData name="a49512 Phạm Ngọc Anh" userId="cefd2df1-5fa3-4dec-87c8-c5040616a0c8" providerId="ADAL" clId="{3FE835A6-E8C9-4B00-A838-1A19D208C69A}" dt="2024-02-20T10:41:56.102" v="214" actId="1076"/>
          <ac:spMkLst>
            <pc:docMk/>
            <pc:sldMk cId="3178164666" sldId="288"/>
            <ac:spMk id="6" creationId="{B2056312-AB76-7ED0-487E-48965D293107}"/>
          </ac:spMkLst>
        </pc:spChg>
        <pc:spChg chg="add mod">
          <ac:chgData name="a49512 Phạm Ngọc Anh" userId="cefd2df1-5fa3-4dec-87c8-c5040616a0c8" providerId="ADAL" clId="{3FE835A6-E8C9-4B00-A838-1A19D208C69A}" dt="2024-02-20T10:42:13.199" v="224" actId="1076"/>
          <ac:spMkLst>
            <pc:docMk/>
            <pc:sldMk cId="3178164666" sldId="288"/>
            <ac:spMk id="7" creationId="{518B44E2-F6AA-D351-DC40-8902D5E81742}"/>
          </ac:spMkLst>
        </pc:spChg>
        <pc:spChg chg="add mod">
          <ac:chgData name="a49512 Phạm Ngọc Anh" userId="cefd2df1-5fa3-4dec-87c8-c5040616a0c8" providerId="ADAL" clId="{3FE835A6-E8C9-4B00-A838-1A19D208C69A}" dt="2024-02-20T10:42:14.698" v="225" actId="1076"/>
          <ac:spMkLst>
            <pc:docMk/>
            <pc:sldMk cId="3178164666" sldId="288"/>
            <ac:spMk id="8" creationId="{EF17725C-17BE-C4A6-9A1D-ACA60D1120D6}"/>
          </ac:spMkLst>
        </pc:spChg>
        <pc:spChg chg="add del mod">
          <ac:chgData name="a49512 Phạm Ngọc Anh" userId="cefd2df1-5fa3-4dec-87c8-c5040616a0c8" providerId="ADAL" clId="{3FE835A6-E8C9-4B00-A838-1A19D208C69A}" dt="2024-02-20T10:54:21.506" v="334" actId="478"/>
          <ac:spMkLst>
            <pc:docMk/>
            <pc:sldMk cId="3178164666" sldId="288"/>
            <ac:spMk id="10" creationId="{EBA8325C-68BC-5178-A239-A61E13A4EA71}"/>
          </ac:spMkLst>
        </pc:spChg>
        <pc:picChg chg="add mod">
          <ac:chgData name="a49512 Phạm Ngọc Anh" userId="cefd2df1-5fa3-4dec-87c8-c5040616a0c8" providerId="ADAL" clId="{3FE835A6-E8C9-4B00-A838-1A19D208C69A}" dt="2024-02-20T10:42:10.766" v="223" actId="1076"/>
          <ac:picMkLst>
            <pc:docMk/>
            <pc:sldMk cId="3178164666" sldId="288"/>
            <ac:picMk id="9" creationId="{F0530371-2E23-8A09-6601-E28A1EF2ED45}"/>
          </ac:picMkLst>
        </pc:picChg>
        <pc:picChg chg="add mod">
          <ac:chgData name="a49512 Phạm Ngọc Anh" userId="cefd2df1-5fa3-4dec-87c8-c5040616a0c8" providerId="ADAL" clId="{3FE835A6-E8C9-4B00-A838-1A19D208C69A}" dt="2024-02-20T10:54:28.068" v="336"/>
          <ac:picMkLst>
            <pc:docMk/>
            <pc:sldMk cId="3178164666" sldId="288"/>
            <ac:picMk id="1026" creationId="{F4D7B79C-C176-6D13-1522-9A4EDE8E89B5}"/>
          </ac:picMkLst>
        </pc:picChg>
      </pc:sldChg>
      <pc:sldChg chg="addSp modSp add mod modTransition modAnim">
        <pc:chgData name="a49512 Phạm Ngọc Anh" userId="cefd2df1-5fa3-4dec-87c8-c5040616a0c8" providerId="ADAL" clId="{3FE835A6-E8C9-4B00-A838-1A19D208C69A}" dt="2024-02-20T10:53:18.588" v="325"/>
        <pc:sldMkLst>
          <pc:docMk/>
          <pc:sldMk cId="1705445986" sldId="289"/>
        </pc:sldMkLst>
        <pc:spChg chg="add mod">
          <ac:chgData name="a49512 Phạm Ngọc Anh" userId="cefd2df1-5fa3-4dec-87c8-c5040616a0c8" providerId="ADAL" clId="{3FE835A6-E8C9-4B00-A838-1A19D208C69A}" dt="2024-02-20T10:49:13.929" v="243" actId="1076"/>
          <ac:spMkLst>
            <pc:docMk/>
            <pc:sldMk cId="1705445986" sldId="289"/>
            <ac:spMk id="2" creationId="{D348A54D-3370-8361-855A-36AD992A0E06}"/>
          </ac:spMkLst>
        </pc:spChg>
        <pc:spChg chg="add mod">
          <ac:chgData name="a49512 Phạm Ngọc Anh" userId="cefd2df1-5fa3-4dec-87c8-c5040616a0c8" providerId="ADAL" clId="{3FE835A6-E8C9-4B00-A838-1A19D208C69A}" dt="2024-02-20T10:48:52.184" v="232" actId="1076"/>
          <ac:spMkLst>
            <pc:docMk/>
            <pc:sldMk cId="1705445986" sldId="289"/>
            <ac:spMk id="3" creationId="{AC7C710C-8AEB-DE26-7119-91D71D45F763}"/>
          </ac:spMkLst>
        </pc:spChg>
        <pc:spChg chg="add mod">
          <ac:chgData name="a49512 Phạm Ngọc Anh" userId="cefd2df1-5fa3-4dec-87c8-c5040616a0c8" providerId="ADAL" clId="{3FE835A6-E8C9-4B00-A838-1A19D208C69A}" dt="2024-02-20T10:48:56.419" v="234" actId="1076"/>
          <ac:spMkLst>
            <pc:docMk/>
            <pc:sldMk cId="1705445986" sldId="289"/>
            <ac:spMk id="4" creationId="{B8888447-DD36-6532-3F8B-70264DB6AA19}"/>
          </ac:spMkLst>
        </pc:spChg>
        <pc:spChg chg="add mod">
          <ac:chgData name="a49512 Phạm Ngọc Anh" userId="cefd2df1-5fa3-4dec-87c8-c5040616a0c8" providerId="ADAL" clId="{3FE835A6-E8C9-4B00-A838-1A19D208C69A}" dt="2024-02-20T10:49:06.250" v="238" actId="1076"/>
          <ac:spMkLst>
            <pc:docMk/>
            <pc:sldMk cId="1705445986" sldId="289"/>
            <ac:spMk id="6" creationId="{308CA196-843C-599D-E07E-FD5BCBF037B4}"/>
          </ac:spMkLst>
        </pc:spChg>
        <pc:spChg chg="add mod">
          <ac:chgData name="a49512 Phạm Ngọc Anh" userId="cefd2df1-5fa3-4dec-87c8-c5040616a0c8" providerId="ADAL" clId="{3FE835A6-E8C9-4B00-A838-1A19D208C69A}" dt="2024-02-20T10:49:18.505" v="244" actId="1076"/>
          <ac:spMkLst>
            <pc:docMk/>
            <pc:sldMk cId="1705445986" sldId="289"/>
            <ac:spMk id="7" creationId="{B2CA9BDF-38CE-4774-9DB6-EFEDE28C29E7}"/>
          </ac:spMkLst>
        </pc:spChg>
        <pc:spChg chg="add mod">
          <ac:chgData name="a49512 Phạm Ngọc Anh" userId="cefd2df1-5fa3-4dec-87c8-c5040616a0c8" providerId="ADAL" clId="{3FE835A6-E8C9-4B00-A838-1A19D208C69A}" dt="2024-02-20T10:49:18.505" v="244" actId="1076"/>
          <ac:spMkLst>
            <pc:docMk/>
            <pc:sldMk cId="1705445986" sldId="289"/>
            <ac:spMk id="8" creationId="{D1F8ADF5-15D0-3EBF-5DC0-69CEDB453EB3}"/>
          </ac:spMkLst>
        </pc:spChg>
        <pc:picChg chg="add mod">
          <ac:chgData name="a49512 Phạm Ngọc Anh" userId="cefd2df1-5fa3-4dec-87c8-c5040616a0c8" providerId="ADAL" clId="{3FE835A6-E8C9-4B00-A838-1A19D208C69A}" dt="2024-02-20T10:49:24.394" v="247" actId="1076"/>
          <ac:picMkLst>
            <pc:docMk/>
            <pc:sldMk cId="1705445986" sldId="289"/>
            <ac:picMk id="5" creationId="{F119AF03-5CBD-CD5C-F0C6-4EF7EB60AADB}"/>
          </ac:picMkLst>
        </pc:picChg>
      </pc:sldChg>
      <pc:sldChg chg="addSp delSp modSp add mod modTransition modAnim modNotesTx">
        <pc:chgData name="a49512 Phạm Ngọc Anh" userId="cefd2df1-5fa3-4dec-87c8-c5040616a0c8" providerId="ADAL" clId="{3FE835A6-E8C9-4B00-A838-1A19D208C69A}" dt="2024-02-21T04:27:16.876" v="777" actId="20577"/>
        <pc:sldMkLst>
          <pc:docMk/>
          <pc:sldMk cId="2223483450" sldId="290"/>
        </pc:sldMkLst>
        <pc:spChg chg="add mod">
          <ac:chgData name="a49512 Phạm Ngọc Anh" userId="cefd2df1-5fa3-4dec-87c8-c5040616a0c8" providerId="ADAL" clId="{3FE835A6-E8C9-4B00-A838-1A19D208C69A}" dt="2024-02-20T10:50:23.249" v="270" actId="1076"/>
          <ac:spMkLst>
            <pc:docMk/>
            <pc:sldMk cId="2223483450" sldId="290"/>
            <ac:spMk id="2" creationId="{D205828A-276C-F4C8-7686-DBFFB2022727}"/>
          </ac:spMkLst>
        </pc:spChg>
        <pc:spChg chg="add del mod">
          <ac:chgData name="a49512 Phạm Ngọc Anh" userId="cefd2df1-5fa3-4dec-87c8-c5040616a0c8" providerId="ADAL" clId="{3FE835A6-E8C9-4B00-A838-1A19D208C69A}" dt="2024-02-20T10:50:28.817" v="275" actId="478"/>
          <ac:spMkLst>
            <pc:docMk/>
            <pc:sldMk cId="2223483450" sldId="290"/>
            <ac:spMk id="3" creationId="{D05FC447-84EA-3F53-2EEC-AA6C1732D8C6}"/>
          </ac:spMkLst>
        </pc:spChg>
        <pc:spChg chg="add mod">
          <ac:chgData name="a49512 Phạm Ngọc Anh" userId="cefd2df1-5fa3-4dec-87c8-c5040616a0c8" providerId="ADAL" clId="{3FE835A6-E8C9-4B00-A838-1A19D208C69A}" dt="2024-02-20T10:50:43.594" v="280" actId="1076"/>
          <ac:spMkLst>
            <pc:docMk/>
            <pc:sldMk cId="2223483450" sldId="290"/>
            <ac:spMk id="4" creationId="{1EEEF833-1146-0BA6-9FBA-E466CA5B57D2}"/>
          </ac:spMkLst>
        </pc:spChg>
        <pc:spChg chg="add mod">
          <ac:chgData name="a49512 Phạm Ngọc Anh" userId="cefd2df1-5fa3-4dec-87c8-c5040616a0c8" providerId="ADAL" clId="{3FE835A6-E8C9-4B00-A838-1A19D208C69A}" dt="2024-02-20T11:15:18.641" v="541"/>
          <ac:spMkLst>
            <pc:docMk/>
            <pc:sldMk cId="2223483450" sldId="290"/>
            <ac:spMk id="5" creationId="{2A8BD5E3-5943-0F11-0508-252B87832BA3}"/>
          </ac:spMkLst>
        </pc:spChg>
        <pc:spChg chg="add mod">
          <ac:chgData name="a49512 Phạm Ngọc Anh" userId="cefd2df1-5fa3-4dec-87c8-c5040616a0c8" providerId="ADAL" clId="{3FE835A6-E8C9-4B00-A838-1A19D208C69A}" dt="2024-02-20T11:15:25.525" v="542"/>
          <ac:spMkLst>
            <pc:docMk/>
            <pc:sldMk cId="2223483450" sldId="290"/>
            <ac:spMk id="6" creationId="{14A6EF8D-5A67-A8CA-ACD3-337331EE7205}"/>
          </ac:spMkLst>
        </pc:spChg>
        <pc:spChg chg="add mod">
          <ac:chgData name="a49512 Phạm Ngọc Anh" userId="cefd2df1-5fa3-4dec-87c8-c5040616a0c8" providerId="ADAL" clId="{3FE835A6-E8C9-4B00-A838-1A19D208C69A}" dt="2024-02-20T11:15:34.953" v="543"/>
          <ac:spMkLst>
            <pc:docMk/>
            <pc:sldMk cId="2223483450" sldId="290"/>
            <ac:spMk id="7" creationId="{9195BB66-CDA9-0F21-642A-9BC7122D016B}"/>
          </ac:spMkLst>
        </pc:spChg>
        <pc:spChg chg="add mod">
          <ac:chgData name="a49512 Phạm Ngọc Anh" userId="cefd2df1-5fa3-4dec-87c8-c5040616a0c8" providerId="ADAL" clId="{3FE835A6-E8C9-4B00-A838-1A19D208C69A}" dt="2024-02-21T04:26:52.090" v="686"/>
          <ac:spMkLst>
            <pc:docMk/>
            <pc:sldMk cId="2223483450" sldId="290"/>
            <ac:spMk id="8" creationId="{23834557-E7DD-E8D2-053A-AFD2786239DD}"/>
          </ac:spMkLst>
        </pc:spChg>
        <pc:picChg chg="add mod">
          <ac:chgData name="a49512 Phạm Ngọc Anh" userId="cefd2df1-5fa3-4dec-87c8-c5040616a0c8" providerId="ADAL" clId="{3FE835A6-E8C9-4B00-A838-1A19D208C69A}" dt="2024-02-21T04:27:03.884" v="687"/>
          <ac:picMkLst>
            <pc:docMk/>
            <pc:sldMk cId="2223483450" sldId="290"/>
            <ac:picMk id="9" creationId="{CBA1615F-14CC-CDAC-34B3-40F1B7033EA0}"/>
          </ac:picMkLst>
        </pc:picChg>
      </pc:sldChg>
      <pc:sldChg chg="addSp modSp add mod modTransition modAnim modNotesTx">
        <pc:chgData name="a49512 Phạm Ngọc Anh" userId="cefd2df1-5fa3-4dec-87c8-c5040616a0c8" providerId="ADAL" clId="{3FE835A6-E8C9-4B00-A838-1A19D208C69A}" dt="2024-02-21T04:29:32.810" v="979" actId="20577"/>
        <pc:sldMkLst>
          <pc:docMk/>
          <pc:sldMk cId="3730596678" sldId="291"/>
        </pc:sldMkLst>
        <pc:spChg chg="add mod">
          <ac:chgData name="a49512 Phạm Ngọc Anh" userId="cefd2df1-5fa3-4dec-87c8-c5040616a0c8" providerId="ADAL" clId="{3FE835A6-E8C9-4B00-A838-1A19D208C69A}" dt="2024-02-20T10:50:58.378" v="285" actId="207"/>
          <ac:spMkLst>
            <pc:docMk/>
            <pc:sldMk cId="3730596678" sldId="291"/>
            <ac:spMk id="2" creationId="{3ED614F0-5881-8AD8-C613-B060D7B8B1F7}"/>
          </ac:spMkLst>
        </pc:spChg>
        <pc:spChg chg="add mod">
          <ac:chgData name="a49512 Phạm Ngọc Anh" userId="cefd2df1-5fa3-4dec-87c8-c5040616a0c8" providerId="ADAL" clId="{3FE835A6-E8C9-4B00-A838-1A19D208C69A}" dt="2024-02-20T10:50:58.378" v="285" actId="207"/>
          <ac:spMkLst>
            <pc:docMk/>
            <pc:sldMk cId="3730596678" sldId="291"/>
            <ac:spMk id="3" creationId="{8AE467C9-DF69-353B-45B9-B229CB68E170}"/>
          </ac:spMkLst>
        </pc:spChg>
        <pc:spChg chg="add mod">
          <ac:chgData name="a49512 Phạm Ngọc Anh" userId="cefd2df1-5fa3-4dec-87c8-c5040616a0c8" providerId="ADAL" clId="{3FE835A6-E8C9-4B00-A838-1A19D208C69A}" dt="2024-02-20T10:50:58.378" v="285" actId="207"/>
          <ac:spMkLst>
            <pc:docMk/>
            <pc:sldMk cId="3730596678" sldId="291"/>
            <ac:spMk id="4" creationId="{B78C9A36-50EF-25E5-3969-FB72B78DD4AC}"/>
          </ac:spMkLst>
        </pc:spChg>
        <pc:spChg chg="add mod">
          <ac:chgData name="a49512 Phạm Ngọc Anh" userId="cefd2df1-5fa3-4dec-87c8-c5040616a0c8" providerId="ADAL" clId="{3FE835A6-E8C9-4B00-A838-1A19D208C69A}" dt="2024-02-20T10:50:58.378" v="285" actId="207"/>
          <ac:spMkLst>
            <pc:docMk/>
            <pc:sldMk cId="3730596678" sldId="291"/>
            <ac:spMk id="5" creationId="{5130C969-9661-8F24-4987-6CDD22E267B3}"/>
          </ac:spMkLst>
        </pc:spChg>
        <pc:spChg chg="add mod">
          <ac:chgData name="a49512 Phạm Ngọc Anh" userId="cefd2df1-5fa3-4dec-87c8-c5040616a0c8" providerId="ADAL" clId="{3FE835A6-E8C9-4B00-A838-1A19D208C69A}" dt="2024-02-21T04:28:31.274" v="790"/>
          <ac:spMkLst>
            <pc:docMk/>
            <pc:sldMk cId="3730596678" sldId="291"/>
            <ac:spMk id="6" creationId="{164D4BF4-BD4F-FDA4-D189-5BF3866BE714}"/>
          </ac:spMkLst>
        </pc:spChg>
        <pc:spChg chg="add mod">
          <ac:chgData name="a49512 Phạm Ngọc Anh" userId="cefd2df1-5fa3-4dec-87c8-c5040616a0c8" providerId="ADAL" clId="{3FE835A6-E8C9-4B00-A838-1A19D208C69A}" dt="2024-02-20T10:51:29.151" v="296" actId="1076"/>
          <ac:spMkLst>
            <pc:docMk/>
            <pc:sldMk cId="3730596678" sldId="291"/>
            <ac:spMk id="7" creationId="{C3F854DA-0207-FB70-13ED-E3D505A60822}"/>
          </ac:spMkLst>
        </pc:spChg>
        <pc:spChg chg="add mod">
          <ac:chgData name="a49512 Phạm Ngọc Anh" userId="cefd2df1-5fa3-4dec-87c8-c5040616a0c8" providerId="ADAL" clId="{3FE835A6-E8C9-4B00-A838-1A19D208C69A}" dt="2024-02-21T04:25:03.007" v="660" actId="255"/>
          <ac:spMkLst>
            <pc:docMk/>
            <pc:sldMk cId="3730596678" sldId="291"/>
            <ac:spMk id="8" creationId="{4BE22BA8-9DD0-7868-DAE6-985A829838A2}"/>
          </ac:spMkLst>
        </pc:spChg>
        <pc:spChg chg="add mod">
          <ac:chgData name="a49512 Phạm Ngọc Anh" userId="cefd2df1-5fa3-4dec-87c8-c5040616a0c8" providerId="ADAL" clId="{3FE835A6-E8C9-4B00-A838-1A19D208C69A}" dt="2024-02-21T04:25:09.913" v="661" actId="14100"/>
          <ac:spMkLst>
            <pc:docMk/>
            <pc:sldMk cId="3730596678" sldId="291"/>
            <ac:spMk id="10" creationId="{C11A7C6A-713C-3D7A-E122-11D1C5B13522}"/>
          </ac:spMkLst>
        </pc:spChg>
        <pc:picChg chg="add mod">
          <ac:chgData name="a49512 Phạm Ngọc Anh" userId="cefd2df1-5fa3-4dec-87c8-c5040616a0c8" providerId="ADAL" clId="{3FE835A6-E8C9-4B00-A838-1A19D208C69A}" dt="2024-02-20T10:51:15.253" v="288" actId="1076"/>
          <ac:picMkLst>
            <pc:docMk/>
            <pc:sldMk cId="3730596678" sldId="291"/>
            <ac:picMk id="9" creationId="{C907760B-C6FF-51B2-EC93-0BA9B6961118}"/>
          </ac:picMkLst>
        </pc:picChg>
        <pc:picChg chg="add mod">
          <ac:chgData name="a49512 Phạm Ngọc Anh" userId="cefd2df1-5fa3-4dec-87c8-c5040616a0c8" providerId="ADAL" clId="{3FE835A6-E8C9-4B00-A838-1A19D208C69A}" dt="2024-02-20T10:51:15.253" v="288" actId="1076"/>
          <ac:picMkLst>
            <pc:docMk/>
            <pc:sldMk cId="3730596678" sldId="291"/>
            <ac:picMk id="11" creationId="{57B9EB43-522B-0D02-773E-433A795ED875}"/>
          </ac:picMkLst>
        </pc:picChg>
        <pc:picChg chg="add mod">
          <ac:chgData name="a49512 Phạm Ngọc Anh" userId="cefd2df1-5fa3-4dec-87c8-c5040616a0c8" providerId="ADAL" clId="{3FE835A6-E8C9-4B00-A838-1A19D208C69A}" dt="2024-02-20T10:51:20.434" v="291" actId="1076"/>
          <ac:picMkLst>
            <pc:docMk/>
            <pc:sldMk cId="3730596678" sldId="291"/>
            <ac:picMk id="12" creationId="{951CE832-7599-D5E5-834C-EE9434EF7B6E}"/>
          </ac:picMkLst>
        </pc:picChg>
      </pc:sldChg>
      <pc:sldChg chg="addSp modSp add mod modTransition modAnim modNotesTx">
        <pc:chgData name="a49512 Phạm Ngọc Anh" userId="cefd2df1-5fa3-4dec-87c8-c5040616a0c8" providerId="ADAL" clId="{3FE835A6-E8C9-4B00-A838-1A19D208C69A}" dt="2024-02-21T04:29:36.321" v="980"/>
        <pc:sldMkLst>
          <pc:docMk/>
          <pc:sldMk cId="1736682640" sldId="292"/>
        </pc:sldMkLst>
        <pc:spChg chg="add mod">
          <ac:chgData name="a49512 Phạm Ngọc Anh" userId="cefd2df1-5fa3-4dec-87c8-c5040616a0c8" providerId="ADAL" clId="{3FE835A6-E8C9-4B00-A838-1A19D208C69A}" dt="2024-02-20T10:52:07.255" v="302" actId="1076"/>
          <ac:spMkLst>
            <pc:docMk/>
            <pc:sldMk cId="1736682640" sldId="292"/>
            <ac:spMk id="2" creationId="{30FDC7E6-ADED-960E-AEB2-94CA841A1934}"/>
          </ac:spMkLst>
        </pc:spChg>
        <pc:spChg chg="add mod">
          <ac:chgData name="a49512 Phạm Ngọc Anh" userId="cefd2df1-5fa3-4dec-87c8-c5040616a0c8" providerId="ADAL" clId="{3FE835A6-E8C9-4B00-A838-1A19D208C69A}" dt="2024-02-20T10:52:58.209" v="318" actId="1076"/>
          <ac:spMkLst>
            <pc:docMk/>
            <pc:sldMk cId="1736682640" sldId="292"/>
            <ac:spMk id="3" creationId="{A91E9365-887D-D97B-7BCC-F0CAB3CA009C}"/>
          </ac:spMkLst>
        </pc:spChg>
        <pc:spChg chg="add mod">
          <ac:chgData name="a49512 Phạm Ngọc Anh" userId="cefd2df1-5fa3-4dec-87c8-c5040616a0c8" providerId="ADAL" clId="{3FE835A6-E8C9-4B00-A838-1A19D208C69A}" dt="2024-02-20T10:52:50.229" v="315" actId="1076"/>
          <ac:spMkLst>
            <pc:docMk/>
            <pc:sldMk cId="1736682640" sldId="292"/>
            <ac:spMk id="4" creationId="{8B228F8E-DC95-ADAD-57DA-869B48D57394}"/>
          </ac:spMkLst>
        </pc:spChg>
        <pc:spChg chg="add mod">
          <ac:chgData name="a49512 Phạm Ngọc Anh" userId="cefd2df1-5fa3-4dec-87c8-c5040616a0c8" providerId="ADAL" clId="{3FE835A6-E8C9-4B00-A838-1A19D208C69A}" dt="2024-02-20T10:53:08.784" v="322" actId="1076"/>
          <ac:spMkLst>
            <pc:docMk/>
            <pc:sldMk cId="1736682640" sldId="292"/>
            <ac:spMk id="6" creationId="{E9A5734A-B838-F90C-6537-724BEDABE136}"/>
          </ac:spMkLst>
        </pc:spChg>
        <pc:spChg chg="add mod">
          <ac:chgData name="a49512 Phạm Ngọc Anh" userId="cefd2df1-5fa3-4dec-87c8-c5040616a0c8" providerId="ADAL" clId="{3FE835A6-E8C9-4B00-A838-1A19D208C69A}" dt="2024-02-20T10:53:05.682" v="320" actId="1076"/>
          <ac:spMkLst>
            <pc:docMk/>
            <pc:sldMk cId="1736682640" sldId="292"/>
            <ac:spMk id="8" creationId="{929EFB2E-1DEA-E939-998D-6557B0EDCA9A}"/>
          </ac:spMkLst>
        </pc:spChg>
        <pc:spChg chg="add mod ord">
          <ac:chgData name="a49512 Phạm Ngọc Anh" userId="cefd2df1-5fa3-4dec-87c8-c5040616a0c8" providerId="ADAL" clId="{3FE835A6-E8C9-4B00-A838-1A19D208C69A}" dt="2024-02-21T04:28:37.149" v="791"/>
          <ac:spMkLst>
            <pc:docMk/>
            <pc:sldMk cId="1736682640" sldId="292"/>
            <ac:spMk id="10" creationId="{A5CB875A-087F-C81D-EA1C-8E4A4066A235}"/>
          </ac:spMkLst>
        </pc:spChg>
        <pc:picChg chg="add mod">
          <ac:chgData name="a49512 Phạm Ngọc Anh" userId="cefd2df1-5fa3-4dec-87c8-c5040616a0c8" providerId="ADAL" clId="{3FE835A6-E8C9-4B00-A838-1A19D208C69A}" dt="2024-02-20T10:52:18.102" v="305" actId="1076"/>
          <ac:picMkLst>
            <pc:docMk/>
            <pc:sldMk cId="1736682640" sldId="292"/>
            <ac:picMk id="5" creationId="{E2EBA960-8474-3656-AD99-184B770A338F}"/>
          </ac:picMkLst>
        </pc:picChg>
        <pc:picChg chg="add mod">
          <ac:chgData name="a49512 Phạm Ngọc Anh" userId="cefd2df1-5fa3-4dec-87c8-c5040616a0c8" providerId="ADAL" clId="{3FE835A6-E8C9-4B00-A838-1A19D208C69A}" dt="2024-02-20T10:52:50.229" v="315" actId="1076"/>
          <ac:picMkLst>
            <pc:docMk/>
            <pc:sldMk cId="1736682640" sldId="292"/>
            <ac:picMk id="7" creationId="{1511182A-9FBE-C03B-1532-90BAE0059DC2}"/>
          </ac:picMkLst>
        </pc:picChg>
        <pc:picChg chg="add mod">
          <ac:chgData name="a49512 Phạm Ngọc Anh" userId="cefd2df1-5fa3-4dec-87c8-c5040616a0c8" providerId="ADAL" clId="{3FE835A6-E8C9-4B00-A838-1A19D208C69A}" dt="2024-02-20T10:53:00.785" v="319" actId="1076"/>
          <ac:picMkLst>
            <pc:docMk/>
            <pc:sldMk cId="1736682640" sldId="292"/>
            <ac:picMk id="9" creationId="{55DA4902-1596-DEB6-6847-A709497BCB59}"/>
          </ac:picMkLst>
        </pc:picChg>
      </pc:sldChg>
      <pc:sldChg chg="addSp delSp modSp add mod modTransition modAnim modNotesTx">
        <pc:chgData name="a49512 Phạm Ngọc Anh" userId="cefd2df1-5fa3-4dec-87c8-c5040616a0c8" providerId="ADAL" clId="{3FE835A6-E8C9-4B00-A838-1A19D208C69A}" dt="2024-02-21T04:29:53.811" v="1037" actId="20577"/>
        <pc:sldMkLst>
          <pc:docMk/>
          <pc:sldMk cId="3075439719" sldId="293"/>
        </pc:sldMkLst>
        <pc:spChg chg="add mod">
          <ac:chgData name="a49512 Phạm Ngọc Anh" userId="cefd2df1-5fa3-4dec-87c8-c5040616a0c8" providerId="ADAL" clId="{3FE835A6-E8C9-4B00-A838-1A19D208C69A}" dt="2024-02-20T10:55:00.239" v="348" actId="1076"/>
          <ac:spMkLst>
            <pc:docMk/>
            <pc:sldMk cId="3075439719" sldId="293"/>
            <ac:spMk id="2" creationId="{4DC8E654-ED65-645C-875E-F23938BE8D51}"/>
          </ac:spMkLst>
        </pc:spChg>
        <pc:spChg chg="add mod">
          <ac:chgData name="a49512 Phạm Ngọc Anh" userId="cefd2df1-5fa3-4dec-87c8-c5040616a0c8" providerId="ADAL" clId="{3FE835A6-E8C9-4B00-A838-1A19D208C69A}" dt="2024-02-20T10:55:00.239" v="348" actId="1076"/>
          <ac:spMkLst>
            <pc:docMk/>
            <pc:sldMk cId="3075439719" sldId="293"/>
            <ac:spMk id="3" creationId="{D1FA8AD1-197B-62E5-446F-E23135CF5CD0}"/>
          </ac:spMkLst>
        </pc:spChg>
        <pc:spChg chg="add del mod">
          <ac:chgData name="a49512 Phạm Ngọc Anh" userId="cefd2df1-5fa3-4dec-87c8-c5040616a0c8" providerId="ADAL" clId="{3FE835A6-E8C9-4B00-A838-1A19D208C69A}" dt="2024-02-21T04:27:51.767" v="783" actId="478"/>
          <ac:spMkLst>
            <pc:docMk/>
            <pc:sldMk cId="3075439719" sldId="293"/>
            <ac:spMk id="4" creationId="{A266B7E5-418E-1833-6221-E7D565B6A350}"/>
          </ac:spMkLst>
        </pc:spChg>
        <pc:spChg chg="add mod">
          <ac:chgData name="a49512 Phạm Ngọc Anh" userId="cefd2df1-5fa3-4dec-87c8-c5040616a0c8" providerId="ADAL" clId="{3FE835A6-E8C9-4B00-A838-1A19D208C69A}" dt="2024-02-20T10:54:55.822" v="346" actId="1076"/>
          <ac:spMkLst>
            <pc:docMk/>
            <pc:sldMk cId="3075439719" sldId="293"/>
            <ac:spMk id="5" creationId="{C7DADA7A-A78D-DF2A-2EFD-E09E8A6C4A5D}"/>
          </ac:spMkLst>
        </pc:spChg>
        <pc:spChg chg="add mod">
          <ac:chgData name="a49512 Phạm Ngọc Anh" userId="cefd2df1-5fa3-4dec-87c8-c5040616a0c8" providerId="ADAL" clId="{3FE835A6-E8C9-4B00-A838-1A19D208C69A}" dt="2024-02-20T10:54:54.532" v="345" actId="1076"/>
          <ac:spMkLst>
            <pc:docMk/>
            <pc:sldMk cId="3075439719" sldId="293"/>
            <ac:spMk id="6" creationId="{658D261C-5E00-8C7D-2C8F-CDEF4BE8CF26}"/>
          </ac:spMkLst>
        </pc:spChg>
        <pc:spChg chg="add mod">
          <ac:chgData name="a49512 Phạm Ngọc Anh" userId="cefd2df1-5fa3-4dec-87c8-c5040616a0c8" providerId="ADAL" clId="{3FE835A6-E8C9-4B00-A838-1A19D208C69A}" dt="2024-02-20T10:55:13.229" v="354" actId="14100"/>
          <ac:spMkLst>
            <pc:docMk/>
            <pc:sldMk cId="3075439719" sldId="293"/>
            <ac:spMk id="7" creationId="{D87FD0B9-6686-7D96-4D2F-CE41FCAAF157}"/>
          </ac:spMkLst>
        </pc:spChg>
        <pc:spChg chg="add mod">
          <ac:chgData name="a49512 Phạm Ngọc Anh" userId="cefd2df1-5fa3-4dec-87c8-c5040616a0c8" providerId="ADAL" clId="{3FE835A6-E8C9-4B00-A838-1A19D208C69A}" dt="2024-02-20T10:55:20.796" v="357" actId="1076"/>
          <ac:spMkLst>
            <pc:docMk/>
            <pc:sldMk cId="3075439719" sldId="293"/>
            <ac:spMk id="8" creationId="{B0A4D55B-02E2-D593-620C-FE11AFBE6CFE}"/>
          </ac:spMkLst>
        </pc:spChg>
        <pc:spChg chg="add mod">
          <ac:chgData name="a49512 Phạm Ngọc Anh" userId="cefd2df1-5fa3-4dec-87c8-c5040616a0c8" providerId="ADAL" clId="{3FE835A6-E8C9-4B00-A838-1A19D208C69A}" dt="2024-02-20T10:55:18.722" v="356" actId="1076"/>
          <ac:spMkLst>
            <pc:docMk/>
            <pc:sldMk cId="3075439719" sldId="293"/>
            <ac:spMk id="10" creationId="{1621A999-4B21-8878-E7A7-7280D9C26AF3}"/>
          </ac:spMkLst>
        </pc:spChg>
        <pc:spChg chg="add mod">
          <ac:chgData name="a49512 Phạm Ngọc Anh" userId="cefd2df1-5fa3-4dec-87c8-c5040616a0c8" providerId="ADAL" clId="{3FE835A6-E8C9-4B00-A838-1A19D208C69A}" dt="2024-02-21T04:28:43.235" v="792"/>
          <ac:spMkLst>
            <pc:docMk/>
            <pc:sldMk cId="3075439719" sldId="293"/>
            <ac:spMk id="12" creationId="{F1ACD0E9-C3C5-8212-1826-7FE342D7B03A}"/>
          </ac:spMkLst>
        </pc:spChg>
        <pc:picChg chg="add mod">
          <ac:chgData name="a49512 Phạm Ngọc Anh" userId="cefd2df1-5fa3-4dec-87c8-c5040616a0c8" providerId="ADAL" clId="{3FE835A6-E8C9-4B00-A838-1A19D208C69A}" dt="2024-02-20T10:55:09.563" v="352" actId="1076"/>
          <ac:picMkLst>
            <pc:docMk/>
            <pc:sldMk cId="3075439719" sldId="293"/>
            <ac:picMk id="9" creationId="{F2CAE47D-2254-0A5B-4FF2-C49E97B3F12F}"/>
          </ac:picMkLst>
        </pc:picChg>
        <pc:picChg chg="add mod">
          <ac:chgData name="a49512 Phạm Ngọc Anh" userId="cefd2df1-5fa3-4dec-87c8-c5040616a0c8" providerId="ADAL" clId="{3FE835A6-E8C9-4B00-A838-1A19D208C69A}" dt="2024-02-20T10:55:16.078" v="355" actId="1076"/>
          <ac:picMkLst>
            <pc:docMk/>
            <pc:sldMk cId="3075439719" sldId="293"/>
            <ac:picMk id="11" creationId="{1DD481C4-936D-6929-B17C-DBE0A5DDE072}"/>
          </ac:picMkLst>
        </pc:picChg>
      </pc:sldChg>
      <pc:sldChg chg="addSp modSp add mod modTransition modAnim modNotesTx">
        <pc:chgData name="a49512 Phạm Ngọc Anh" userId="cefd2df1-5fa3-4dec-87c8-c5040616a0c8" providerId="ADAL" clId="{3FE835A6-E8C9-4B00-A838-1A19D208C69A}" dt="2024-02-21T04:29:39.574" v="982"/>
        <pc:sldMkLst>
          <pc:docMk/>
          <pc:sldMk cId="3965431437" sldId="294"/>
        </pc:sldMkLst>
        <pc:spChg chg="add mod">
          <ac:chgData name="a49512 Phạm Ngọc Anh" userId="cefd2df1-5fa3-4dec-87c8-c5040616a0c8" providerId="ADAL" clId="{3FE835A6-E8C9-4B00-A838-1A19D208C69A}" dt="2024-02-20T10:55:56.225" v="368" actId="1076"/>
          <ac:spMkLst>
            <pc:docMk/>
            <pc:sldMk cId="3965431437" sldId="294"/>
            <ac:spMk id="2" creationId="{8AF7AFA2-1FFB-0F66-0591-C7B2A9F55682}"/>
          </ac:spMkLst>
        </pc:spChg>
        <pc:spChg chg="add mod">
          <ac:chgData name="a49512 Phạm Ngọc Anh" userId="cefd2df1-5fa3-4dec-87c8-c5040616a0c8" providerId="ADAL" clId="{3FE835A6-E8C9-4B00-A838-1A19D208C69A}" dt="2024-02-20T10:55:53.993" v="367" actId="1076"/>
          <ac:spMkLst>
            <pc:docMk/>
            <pc:sldMk cId="3965431437" sldId="294"/>
            <ac:spMk id="3" creationId="{3479D485-B165-8446-EC9A-20D04E95F9D7}"/>
          </ac:spMkLst>
        </pc:spChg>
        <pc:spChg chg="add mod">
          <ac:chgData name="a49512 Phạm Ngọc Anh" userId="cefd2df1-5fa3-4dec-87c8-c5040616a0c8" providerId="ADAL" clId="{3FE835A6-E8C9-4B00-A838-1A19D208C69A}" dt="2024-02-20T10:56:19" v="376" actId="1076"/>
          <ac:spMkLst>
            <pc:docMk/>
            <pc:sldMk cId="3965431437" sldId="294"/>
            <ac:spMk id="4" creationId="{D1732F55-5926-63D2-19E7-B27D626A0B5B}"/>
          </ac:spMkLst>
        </pc:spChg>
        <pc:spChg chg="add mod">
          <ac:chgData name="a49512 Phạm Ngọc Anh" userId="cefd2df1-5fa3-4dec-87c8-c5040616a0c8" providerId="ADAL" clId="{3FE835A6-E8C9-4B00-A838-1A19D208C69A}" dt="2024-02-20T10:56:12.164" v="373" actId="1076"/>
          <ac:spMkLst>
            <pc:docMk/>
            <pc:sldMk cId="3965431437" sldId="294"/>
            <ac:spMk id="6" creationId="{ED6C57A9-870C-F8A2-29A1-07A24794CAF3}"/>
          </ac:spMkLst>
        </pc:spChg>
        <pc:spChg chg="add mod">
          <ac:chgData name="a49512 Phạm Ngọc Anh" userId="cefd2df1-5fa3-4dec-87c8-c5040616a0c8" providerId="ADAL" clId="{3FE835A6-E8C9-4B00-A838-1A19D208C69A}" dt="2024-02-20T10:55:47.613" v="364" actId="255"/>
          <ac:spMkLst>
            <pc:docMk/>
            <pc:sldMk cId="3965431437" sldId="294"/>
            <ac:spMk id="8" creationId="{F89A8F69-C67F-5F91-1590-5B8E3527A17B}"/>
          </ac:spMkLst>
        </pc:spChg>
        <pc:spChg chg="add mod">
          <ac:chgData name="a49512 Phạm Ngọc Anh" userId="cefd2df1-5fa3-4dec-87c8-c5040616a0c8" providerId="ADAL" clId="{3FE835A6-E8C9-4B00-A838-1A19D208C69A}" dt="2024-02-20T10:56:04.795" v="371" actId="1076"/>
          <ac:spMkLst>
            <pc:docMk/>
            <pc:sldMk cId="3965431437" sldId="294"/>
            <ac:spMk id="9" creationId="{FB992C50-0C10-0B90-EDF6-DC416518D64F}"/>
          </ac:spMkLst>
        </pc:spChg>
        <pc:spChg chg="add mod ord">
          <ac:chgData name="a49512 Phạm Ngọc Anh" userId="cefd2df1-5fa3-4dec-87c8-c5040616a0c8" providerId="ADAL" clId="{3FE835A6-E8C9-4B00-A838-1A19D208C69A}" dt="2024-02-21T04:28:50.193" v="793"/>
          <ac:spMkLst>
            <pc:docMk/>
            <pc:sldMk cId="3965431437" sldId="294"/>
            <ac:spMk id="12" creationId="{C0818B6F-DD82-3016-2333-607D19E5C0D1}"/>
          </ac:spMkLst>
        </pc:spChg>
        <pc:picChg chg="add mod">
          <ac:chgData name="a49512 Phạm Ngọc Anh" userId="cefd2df1-5fa3-4dec-87c8-c5040616a0c8" providerId="ADAL" clId="{3FE835A6-E8C9-4B00-A838-1A19D208C69A}" dt="2024-02-20T10:56:00.702" v="369" actId="1076"/>
          <ac:picMkLst>
            <pc:docMk/>
            <pc:sldMk cId="3965431437" sldId="294"/>
            <ac:picMk id="5" creationId="{5C8EBF81-5A6B-8F0F-965A-432DE6900245}"/>
          </ac:picMkLst>
        </pc:picChg>
        <pc:picChg chg="add mod">
          <ac:chgData name="a49512 Phạm Ngọc Anh" userId="cefd2df1-5fa3-4dec-87c8-c5040616a0c8" providerId="ADAL" clId="{3FE835A6-E8C9-4B00-A838-1A19D208C69A}" dt="2024-02-20T10:56:00.702" v="369" actId="1076"/>
          <ac:picMkLst>
            <pc:docMk/>
            <pc:sldMk cId="3965431437" sldId="294"/>
            <ac:picMk id="7" creationId="{5C4B16D3-E1E4-14C6-C97D-F09E08BCED6E}"/>
          </ac:picMkLst>
        </pc:picChg>
        <pc:picChg chg="add mod">
          <ac:chgData name="a49512 Phạm Ngọc Anh" userId="cefd2df1-5fa3-4dec-87c8-c5040616a0c8" providerId="ADAL" clId="{3FE835A6-E8C9-4B00-A838-1A19D208C69A}" dt="2024-02-20T10:55:47.613" v="364" actId="255"/>
          <ac:picMkLst>
            <pc:docMk/>
            <pc:sldMk cId="3965431437" sldId="294"/>
            <ac:picMk id="10" creationId="{1EAB1D8C-874E-F7B6-6817-748D7C4BC33A}"/>
          </ac:picMkLst>
        </pc:picChg>
        <pc:picChg chg="add mod">
          <ac:chgData name="a49512 Phạm Ngọc Anh" userId="cefd2df1-5fa3-4dec-87c8-c5040616a0c8" providerId="ADAL" clId="{3FE835A6-E8C9-4B00-A838-1A19D208C69A}" dt="2024-02-20T10:56:02.436" v="370" actId="1076"/>
          <ac:picMkLst>
            <pc:docMk/>
            <pc:sldMk cId="3965431437" sldId="294"/>
            <ac:picMk id="11" creationId="{DA3DAA0F-C09C-E90F-C88A-2DA10D7C212B}"/>
          </ac:picMkLst>
        </pc:picChg>
      </pc:sldChg>
      <pc:sldChg chg="add del modTransition">
        <pc:chgData name="a49512 Phạm Ngọc Anh" userId="cefd2df1-5fa3-4dec-87c8-c5040616a0c8" providerId="ADAL" clId="{3FE835A6-E8C9-4B00-A838-1A19D208C69A}" dt="2024-02-20T11:00:29.382" v="377" actId="47"/>
        <pc:sldMkLst>
          <pc:docMk/>
          <pc:sldMk cId="3947871917" sldId="295"/>
        </pc:sldMkLst>
      </pc:sldChg>
      <pc:sldChg chg="modSp add ord modTransition">
        <pc:chgData name="a49512 Phạm Ngọc Anh" userId="cefd2df1-5fa3-4dec-87c8-c5040616a0c8" providerId="ADAL" clId="{3FE835A6-E8C9-4B00-A838-1A19D208C69A}" dt="2024-02-20T10:53:18.588" v="325"/>
        <pc:sldMkLst>
          <pc:docMk/>
          <pc:sldMk cId="2108612328" sldId="296"/>
        </pc:sldMkLst>
        <pc:spChg chg="mod">
          <ac:chgData name="a49512 Phạm Ngọc Anh" userId="cefd2df1-5fa3-4dec-87c8-c5040616a0c8" providerId="ADAL" clId="{3FE835A6-E8C9-4B00-A838-1A19D208C69A}" dt="2024-02-20T10:49:50.419" v="261" actId="20577"/>
          <ac:spMkLst>
            <pc:docMk/>
            <pc:sldMk cId="2108612328" sldId="296"/>
            <ac:spMk id="5" creationId="{11647B26-085E-BF43-CADC-1C95033D7F9F}"/>
          </ac:spMkLst>
        </pc:spChg>
      </pc:sldChg>
      <pc:sldChg chg="addSp modSp add mod modAnim">
        <pc:chgData name="a49512 Phạm Ngọc Anh" userId="cefd2df1-5fa3-4dec-87c8-c5040616a0c8" providerId="ADAL" clId="{3FE835A6-E8C9-4B00-A838-1A19D208C69A}" dt="2024-02-20T11:12:47.139" v="527" actId="1076"/>
        <pc:sldMkLst>
          <pc:docMk/>
          <pc:sldMk cId="786439460" sldId="297"/>
        </pc:sldMkLst>
        <pc:spChg chg="add mod">
          <ac:chgData name="a49512 Phạm Ngọc Anh" userId="cefd2df1-5fa3-4dec-87c8-c5040616a0c8" providerId="ADAL" clId="{3FE835A6-E8C9-4B00-A838-1A19D208C69A}" dt="2024-02-20T11:11:32.068" v="509"/>
          <ac:spMkLst>
            <pc:docMk/>
            <pc:sldMk cId="786439460" sldId="297"/>
            <ac:spMk id="2" creationId="{ED574B9D-D123-3836-F6C6-0640FCFC8D4F}"/>
          </ac:spMkLst>
        </pc:spChg>
        <pc:spChg chg="add mod">
          <ac:chgData name="a49512 Phạm Ngọc Anh" userId="cefd2df1-5fa3-4dec-87c8-c5040616a0c8" providerId="ADAL" clId="{3FE835A6-E8C9-4B00-A838-1A19D208C69A}" dt="2024-02-20T11:12:06.606" v="517" actId="2711"/>
          <ac:spMkLst>
            <pc:docMk/>
            <pc:sldMk cId="786439460" sldId="297"/>
            <ac:spMk id="3" creationId="{C9A4E910-B081-F369-CA80-442E827922D9}"/>
          </ac:spMkLst>
        </pc:spChg>
        <pc:spChg chg="add mod">
          <ac:chgData name="a49512 Phạm Ngọc Anh" userId="cefd2df1-5fa3-4dec-87c8-c5040616a0c8" providerId="ADAL" clId="{3FE835A6-E8C9-4B00-A838-1A19D208C69A}" dt="2024-02-20T11:12:47.139" v="527" actId="1076"/>
          <ac:spMkLst>
            <pc:docMk/>
            <pc:sldMk cId="786439460" sldId="297"/>
            <ac:spMk id="4" creationId="{339874D4-8473-CD8A-40DD-624F39F4730E}"/>
          </ac:spMkLst>
        </pc:spChg>
        <pc:spChg chg="add mod">
          <ac:chgData name="a49512 Phạm Ngọc Anh" userId="cefd2df1-5fa3-4dec-87c8-c5040616a0c8" providerId="ADAL" clId="{3FE835A6-E8C9-4B00-A838-1A19D208C69A}" dt="2024-02-20T11:12:41.633" v="525" actId="1076"/>
          <ac:spMkLst>
            <pc:docMk/>
            <pc:sldMk cId="786439460" sldId="297"/>
            <ac:spMk id="5" creationId="{9BC7F504-EE88-192A-F29B-E12E0BC46C0F}"/>
          </ac:spMkLst>
        </pc:spChg>
        <pc:picChg chg="add mod">
          <ac:chgData name="a49512 Phạm Ngọc Anh" userId="cefd2df1-5fa3-4dec-87c8-c5040616a0c8" providerId="ADAL" clId="{3FE835A6-E8C9-4B00-A838-1A19D208C69A}" dt="2024-02-20T11:12:43.853" v="526" actId="1076"/>
          <ac:picMkLst>
            <pc:docMk/>
            <pc:sldMk cId="786439460" sldId="297"/>
            <ac:picMk id="6" creationId="{8C44FED9-C3C4-0752-0CE7-965BE7DB5D7A}"/>
          </ac:picMkLst>
        </pc:picChg>
      </pc:sldChg>
      <pc:sldChg chg="addSp delSp modSp add mod modAnim">
        <pc:chgData name="a49512 Phạm Ngọc Anh" userId="cefd2df1-5fa3-4dec-87c8-c5040616a0c8" providerId="ADAL" clId="{3FE835A6-E8C9-4B00-A838-1A19D208C69A}" dt="2024-02-20T11:13:15.608" v="538" actId="1076"/>
        <pc:sldMkLst>
          <pc:docMk/>
          <pc:sldMk cId="3716509988" sldId="298"/>
        </pc:sldMkLst>
        <pc:spChg chg="add mod">
          <ac:chgData name="a49512 Phạm Ngọc Anh" userId="cefd2df1-5fa3-4dec-87c8-c5040616a0c8" providerId="ADAL" clId="{3FE835A6-E8C9-4B00-A838-1A19D208C69A}" dt="2024-02-20T11:11:32.796" v="510"/>
          <ac:spMkLst>
            <pc:docMk/>
            <pc:sldMk cId="3716509988" sldId="298"/>
            <ac:spMk id="2" creationId="{EDC82C7D-2CB7-92C7-FABF-94A8472086D2}"/>
          </ac:spMkLst>
        </pc:spChg>
        <pc:spChg chg="add mod">
          <ac:chgData name="a49512 Phạm Ngọc Anh" userId="cefd2df1-5fa3-4dec-87c8-c5040616a0c8" providerId="ADAL" clId="{3FE835A6-E8C9-4B00-A838-1A19D208C69A}" dt="2024-02-20T11:12:20.742" v="520" actId="2711"/>
          <ac:spMkLst>
            <pc:docMk/>
            <pc:sldMk cId="3716509988" sldId="298"/>
            <ac:spMk id="3" creationId="{60115A5A-ADAD-4334-0850-66DDFCA85066}"/>
          </ac:spMkLst>
        </pc:spChg>
        <pc:spChg chg="add del mod">
          <ac:chgData name="a49512 Phạm Ngọc Anh" userId="cefd2df1-5fa3-4dec-87c8-c5040616a0c8" providerId="ADAL" clId="{3FE835A6-E8C9-4B00-A838-1A19D208C69A}" dt="2024-02-20T11:13:05.532" v="532" actId="478"/>
          <ac:spMkLst>
            <pc:docMk/>
            <pc:sldMk cId="3716509988" sldId="298"/>
            <ac:spMk id="4" creationId="{0AAD3AEA-94C3-9562-791A-80ABFC41D40A}"/>
          </ac:spMkLst>
        </pc:spChg>
        <pc:spChg chg="add del mod">
          <ac:chgData name="a49512 Phạm Ngọc Anh" userId="cefd2df1-5fa3-4dec-87c8-c5040616a0c8" providerId="ADAL" clId="{3FE835A6-E8C9-4B00-A838-1A19D208C69A}" dt="2024-02-20T11:13:04.596" v="531" actId="478"/>
          <ac:spMkLst>
            <pc:docMk/>
            <pc:sldMk cId="3716509988" sldId="298"/>
            <ac:spMk id="5" creationId="{C9254F0B-9CAF-F46F-6B58-98E0F8A13E86}"/>
          </ac:spMkLst>
        </pc:spChg>
        <pc:spChg chg="add mod">
          <ac:chgData name="a49512 Phạm Ngọc Anh" userId="cefd2df1-5fa3-4dec-87c8-c5040616a0c8" providerId="ADAL" clId="{3FE835A6-E8C9-4B00-A838-1A19D208C69A}" dt="2024-02-20T11:13:15.608" v="538" actId="1076"/>
          <ac:spMkLst>
            <pc:docMk/>
            <pc:sldMk cId="3716509988" sldId="298"/>
            <ac:spMk id="7" creationId="{0A5EDAA6-F751-B63E-6CD0-5723F2364A17}"/>
          </ac:spMkLst>
        </pc:spChg>
        <pc:picChg chg="add mod">
          <ac:chgData name="a49512 Phạm Ngọc Anh" userId="cefd2df1-5fa3-4dec-87c8-c5040616a0c8" providerId="ADAL" clId="{3FE835A6-E8C9-4B00-A838-1A19D208C69A}" dt="2024-02-20T11:13:13.469" v="537" actId="14100"/>
          <ac:picMkLst>
            <pc:docMk/>
            <pc:sldMk cId="3716509988" sldId="298"/>
            <ac:picMk id="6" creationId="{75CD31B9-7D89-BD4E-7D0A-2DC26581A211}"/>
          </ac:picMkLst>
        </pc:picChg>
      </pc:sldChg>
      <pc:sldChg chg="addSp delSp modSp add mod delAnim modAnim modNotesTx">
        <pc:chgData name="a49512 Phạm Ngọc Anh" userId="cefd2df1-5fa3-4dec-87c8-c5040616a0c8" providerId="ADAL" clId="{3FE835A6-E8C9-4B00-A838-1A19D208C69A}" dt="2024-02-21T04:29:40.964" v="983"/>
        <pc:sldMkLst>
          <pc:docMk/>
          <pc:sldMk cId="3576760875" sldId="299"/>
        </pc:sldMkLst>
        <pc:spChg chg="del">
          <ac:chgData name="a49512 Phạm Ngọc Anh" userId="cefd2df1-5fa3-4dec-87c8-c5040616a0c8" providerId="ADAL" clId="{3FE835A6-E8C9-4B00-A838-1A19D208C69A}" dt="2024-02-21T04:25:18.573" v="663" actId="478"/>
          <ac:spMkLst>
            <pc:docMk/>
            <pc:sldMk cId="3576760875" sldId="299"/>
            <ac:spMk id="2" creationId="{FFBE2F04-5D71-6E23-D133-E14385F8B9AA}"/>
          </ac:spMkLst>
        </pc:spChg>
        <pc:spChg chg="del">
          <ac:chgData name="a49512 Phạm Ngọc Anh" userId="cefd2df1-5fa3-4dec-87c8-c5040616a0c8" providerId="ADAL" clId="{3FE835A6-E8C9-4B00-A838-1A19D208C69A}" dt="2024-02-21T04:25:18.573" v="663" actId="478"/>
          <ac:spMkLst>
            <pc:docMk/>
            <pc:sldMk cId="3576760875" sldId="299"/>
            <ac:spMk id="3" creationId="{96E0F3E5-CBD4-4004-789A-2CF20E7EA192}"/>
          </ac:spMkLst>
        </pc:spChg>
        <pc:spChg chg="del">
          <ac:chgData name="a49512 Phạm Ngọc Anh" userId="cefd2df1-5fa3-4dec-87c8-c5040616a0c8" providerId="ADAL" clId="{3FE835A6-E8C9-4B00-A838-1A19D208C69A}" dt="2024-02-21T04:25:18.573" v="663" actId="478"/>
          <ac:spMkLst>
            <pc:docMk/>
            <pc:sldMk cId="3576760875" sldId="299"/>
            <ac:spMk id="4" creationId="{A0BCE5CB-498A-F0A7-EDE5-AD29B5F8B388}"/>
          </ac:spMkLst>
        </pc:spChg>
        <pc:spChg chg="del">
          <ac:chgData name="a49512 Phạm Ngọc Anh" userId="cefd2df1-5fa3-4dec-87c8-c5040616a0c8" providerId="ADAL" clId="{3FE835A6-E8C9-4B00-A838-1A19D208C69A}" dt="2024-02-21T04:25:18.573" v="663" actId="478"/>
          <ac:spMkLst>
            <pc:docMk/>
            <pc:sldMk cId="3576760875" sldId="299"/>
            <ac:spMk id="6" creationId="{AC0A32FC-82A5-0905-2BB4-74E69FF1CB57}"/>
          </ac:spMkLst>
        </pc:spChg>
        <pc:spChg chg="del">
          <ac:chgData name="a49512 Phạm Ngọc Anh" userId="cefd2df1-5fa3-4dec-87c8-c5040616a0c8" providerId="ADAL" clId="{3FE835A6-E8C9-4B00-A838-1A19D208C69A}" dt="2024-02-21T04:25:18.573" v="663" actId="478"/>
          <ac:spMkLst>
            <pc:docMk/>
            <pc:sldMk cId="3576760875" sldId="299"/>
            <ac:spMk id="8" creationId="{FBD2FA52-D27F-6E7E-2433-7596A72D7150}"/>
          </ac:spMkLst>
        </pc:spChg>
        <pc:spChg chg="del">
          <ac:chgData name="a49512 Phạm Ngọc Anh" userId="cefd2df1-5fa3-4dec-87c8-c5040616a0c8" providerId="ADAL" clId="{3FE835A6-E8C9-4B00-A838-1A19D208C69A}" dt="2024-02-21T04:25:18.573" v="663" actId="478"/>
          <ac:spMkLst>
            <pc:docMk/>
            <pc:sldMk cId="3576760875" sldId="299"/>
            <ac:spMk id="9" creationId="{96F03812-5970-81C3-959A-6A9C517CE782}"/>
          </ac:spMkLst>
        </pc:spChg>
        <pc:spChg chg="add mod">
          <ac:chgData name="a49512 Phạm Ngọc Anh" userId="cefd2df1-5fa3-4dec-87c8-c5040616a0c8" providerId="ADAL" clId="{3FE835A6-E8C9-4B00-A838-1A19D208C69A}" dt="2024-02-21T04:25:33.433" v="667" actId="207"/>
          <ac:spMkLst>
            <pc:docMk/>
            <pc:sldMk cId="3576760875" sldId="299"/>
            <ac:spMk id="12" creationId="{6E96E76F-6AB0-00BA-2583-B506467B105E}"/>
          </ac:spMkLst>
        </pc:spChg>
        <pc:spChg chg="add mod">
          <ac:chgData name="a49512 Phạm Ngọc Anh" userId="cefd2df1-5fa3-4dec-87c8-c5040616a0c8" providerId="ADAL" clId="{3FE835A6-E8C9-4B00-A838-1A19D208C69A}" dt="2024-02-21T04:25:33.433" v="667" actId="207"/>
          <ac:spMkLst>
            <pc:docMk/>
            <pc:sldMk cId="3576760875" sldId="299"/>
            <ac:spMk id="13" creationId="{546BE2DA-CCB2-99B5-9F75-9065D231A044}"/>
          </ac:spMkLst>
        </pc:spChg>
        <pc:spChg chg="add mod">
          <ac:chgData name="a49512 Phạm Ngọc Anh" userId="cefd2df1-5fa3-4dec-87c8-c5040616a0c8" providerId="ADAL" clId="{3FE835A6-E8C9-4B00-A838-1A19D208C69A}" dt="2024-02-21T04:25:33.433" v="667" actId="207"/>
          <ac:spMkLst>
            <pc:docMk/>
            <pc:sldMk cId="3576760875" sldId="299"/>
            <ac:spMk id="14" creationId="{92F05745-FB68-8B30-2C24-C9CDC04A9535}"/>
          </ac:spMkLst>
        </pc:spChg>
        <pc:spChg chg="add mod">
          <ac:chgData name="a49512 Phạm Ngọc Anh" userId="cefd2df1-5fa3-4dec-87c8-c5040616a0c8" providerId="ADAL" clId="{3FE835A6-E8C9-4B00-A838-1A19D208C69A}" dt="2024-02-21T04:25:33.433" v="667" actId="207"/>
          <ac:spMkLst>
            <pc:docMk/>
            <pc:sldMk cId="3576760875" sldId="299"/>
            <ac:spMk id="15" creationId="{9F3CD8CF-2C1A-853C-C4B8-25387716E0B0}"/>
          </ac:spMkLst>
        </pc:spChg>
        <pc:spChg chg="add del mod">
          <ac:chgData name="a49512 Phạm Ngọc Anh" userId="cefd2df1-5fa3-4dec-87c8-c5040616a0c8" providerId="ADAL" clId="{3FE835A6-E8C9-4B00-A838-1A19D208C69A}" dt="2024-02-21T04:28:16.174" v="787" actId="478"/>
          <ac:spMkLst>
            <pc:docMk/>
            <pc:sldMk cId="3576760875" sldId="299"/>
            <ac:spMk id="16" creationId="{9ED0FF2D-3EFD-340B-D8EA-2EECECBABB1B}"/>
          </ac:spMkLst>
        </pc:spChg>
        <pc:spChg chg="add mod">
          <ac:chgData name="a49512 Phạm Ngọc Anh" userId="cefd2df1-5fa3-4dec-87c8-c5040616a0c8" providerId="ADAL" clId="{3FE835A6-E8C9-4B00-A838-1A19D208C69A}" dt="2024-02-21T04:26:38.256" v="685" actId="1076"/>
          <ac:spMkLst>
            <pc:docMk/>
            <pc:sldMk cId="3576760875" sldId="299"/>
            <ac:spMk id="17" creationId="{3FB89388-2E60-8BFD-1836-1707874801B6}"/>
          </ac:spMkLst>
        </pc:spChg>
        <pc:spChg chg="add mod">
          <ac:chgData name="a49512 Phạm Ngọc Anh" userId="cefd2df1-5fa3-4dec-87c8-c5040616a0c8" providerId="ADAL" clId="{3FE835A6-E8C9-4B00-A838-1A19D208C69A}" dt="2024-02-21T04:26:20.661" v="677" actId="1076"/>
          <ac:spMkLst>
            <pc:docMk/>
            <pc:sldMk cId="3576760875" sldId="299"/>
            <ac:spMk id="18" creationId="{AF155600-61EF-D153-775D-0570F92A5714}"/>
          </ac:spMkLst>
        </pc:spChg>
        <pc:spChg chg="add mod">
          <ac:chgData name="a49512 Phạm Ngọc Anh" userId="cefd2df1-5fa3-4dec-87c8-c5040616a0c8" providerId="ADAL" clId="{3FE835A6-E8C9-4B00-A838-1A19D208C69A}" dt="2024-02-21T04:26:27.112" v="678" actId="14100"/>
          <ac:spMkLst>
            <pc:docMk/>
            <pc:sldMk cId="3576760875" sldId="299"/>
            <ac:spMk id="20" creationId="{D3BE8653-12A2-15B9-3228-25C904341948}"/>
          </ac:spMkLst>
        </pc:spChg>
        <pc:spChg chg="add mod ord">
          <ac:chgData name="a49512 Phạm Ngọc Anh" userId="cefd2df1-5fa3-4dec-87c8-c5040616a0c8" providerId="ADAL" clId="{3FE835A6-E8C9-4B00-A838-1A19D208C69A}" dt="2024-02-21T04:28:57.269" v="794"/>
          <ac:spMkLst>
            <pc:docMk/>
            <pc:sldMk cId="3576760875" sldId="299"/>
            <ac:spMk id="23" creationId="{F2C4087E-02B1-3555-E292-F06200F0CF53}"/>
          </ac:spMkLst>
        </pc:spChg>
        <pc:picChg chg="del">
          <ac:chgData name="a49512 Phạm Ngọc Anh" userId="cefd2df1-5fa3-4dec-87c8-c5040616a0c8" providerId="ADAL" clId="{3FE835A6-E8C9-4B00-A838-1A19D208C69A}" dt="2024-02-21T04:25:18.573" v="663" actId="478"/>
          <ac:picMkLst>
            <pc:docMk/>
            <pc:sldMk cId="3576760875" sldId="299"/>
            <ac:picMk id="5" creationId="{0DB757FE-DECF-6755-93D0-75DDE2A7333F}"/>
          </ac:picMkLst>
        </pc:picChg>
        <pc:picChg chg="del">
          <ac:chgData name="a49512 Phạm Ngọc Anh" userId="cefd2df1-5fa3-4dec-87c8-c5040616a0c8" providerId="ADAL" clId="{3FE835A6-E8C9-4B00-A838-1A19D208C69A}" dt="2024-02-21T04:25:18.573" v="663" actId="478"/>
          <ac:picMkLst>
            <pc:docMk/>
            <pc:sldMk cId="3576760875" sldId="299"/>
            <ac:picMk id="7" creationId="{92155A9E-9AEE-1A81-1E1C-6788C98C4B55}"/>
          </ac:picMkLst>
        </pc:picChg>
        <pc:picChg chg="del">
          <ac:chgData name="a49512 Phạm Ngọc Anh" userId="cefd2df1-5fa3-4dec-87c8-c5040616a0c8" providerId="ADAL" clId="{3FE835A6-E8C9-4B00-A838-1A19D208C69A}" dt="2024-02-21T04:25:18.573" v="663" actId="478"/>
          <ac:picMkLst>
            <pc:docMk/>
            <pc:sldMk cId="3576760875" sldId="299"/>
            <ac:picMk id="10" creationId="{17006411-18F3-7713-F221-4C0C6089764C}"/>
          </ac:picMkLst>
        </pc:picChg>
        <pc:picChg chg="del">
          <ac:chgData name="a49512 Phạm Ngọc Anh" userId="cefd2df1-5fa3-4dec-87c8-c5040616a0c8" providerId="ADAL" clId="{3FE835A6-E8C9-4B00-A838-1A19D208C69A}" dt="2024-02-21T04:25:18.573" v="663" actId="478"/>
          <ac:picMkLst>
            <pc:docMk/>
            <pc:sldMk cId="3576760875" sldId="299"/>
            <ac:picMk id="11" creationId="{420AEFB8-4E07-1969-9138-813DB5BAAC75}"/>
          </ac:picMkLst>
        </pc:picChg>
        <pc:picChg chg="add mod">
          <ac:chgData name="a49512 Phạm Ngọc Anh" userId="cefd2df1-5fa3-4dec-87c8-c5040616a0c8" providerId="ADAL" clId="{3FE835A6-E8C9-4B00-A838-1A19D208C69A}" dt="2024-02-21T04:26:09.570" v="675" actId="1076"/>
          <ac:picMkLst>
            <pc:docMk/>
            <pc:sldMk cId="3576760875" sldId="299"/>
            <ac:picMk id="19" creationId="{76AE822B-CACC-1772-B60D-4DCC1D8FC1BE}"/>
          </ac:picMkLst>
        </pc:picChg>
        <pc:picChg chg="add mod">
          <ac:chgData name="a49512 Phạm Ngọc Anh" userId="cefd2df1-5fa3-4dec-87c8-c5040616a0c8" providerId="ADAL" clId="{3FE835A6-E8C9-4B00-A838-1A19D208C69A}" dt="2024-02-21T04:25:33.433" v="667" actId="207"/>
          <ac:picMkLst>
            <pc:docMk/>
            <pc:sldMk cId="3576760875" sldId="299"/>
            <ac:picMk id="21" creationId="{DE0D9DC6-D6E3-2B00-913E-D8AA43DCC085}"/>
          </ac:picMkLst>
        </pc:picChg>
        <pc:picChg chg="add mod">
          <ac:chgData name="a49512 Phạm Ngọc Anh" userId="cefd2df1-5fa3-4dec-87c8-c5040616a0c8" providerId="ADAL" clId="{3FE835A6-E8C9-4B00-A838-1A19D208C69A}" dt="2024-02-21T04:26:05.331" v="674" actId="1076"/>
          <ac:picMkLst>
            <pc:docMk/>
            <pc:sldMk cId="3576760875" sldId="299"/>
            <ac:picMk id="22" creationId="{F7051EC7-23C5-D232-5BCE-80EA4DB3AAB1}"/>
          </ac:picMkLst>
        </pc:picChg>
      </pc:sldChg>
      <pc:sldMasterChg chg="modTransition modSldLayout">
        <pc:chgData name="a49512 Phạm Ngọc Anh" userId="cefd2df1-5fa3-4dec-87c8-c5040616a0c8" providerId="ADAL" clId="{3FE835A6-E8C9-4B00-A838-1A19D208C69A}" dt="2024-02-20T10:53:18.588" v="325"/>
        <pc:sldMasterMkLst>
          <pc:docMk/>
          <pc:sldMasterMk cId="0" sldId="2147483648"/>
        </pc:sldMasterMkLst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modTransition modSldLayout">
        <pc:chgData name="a49512 Phạm Ngọc Anh" userId="cefd2df1-5fa3-4dec-87c8-c5040616a0c8" providerId="ADAL" clId="{3FE835A6-E8C9-4B00-A838-1A19D208C69A}" dt="2024-02-20T10:53:18.588" v="325"/>
        <pc:sldMasterMkLst>
          <pc:docMk/>
          <pc:sldMasterMk cId="0" sldId="2147483660"/>
        </pc:sldMasterMkLst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60"/>
            <pc:sldLayoutMk cId="0" sldId="2147483661"/>
          </pc:sldLayoutMkLst>
        </pc:sldLayoutChg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60"/>
            <pc:sldLayoutMk cId="0" sldId="2147483662"/>
          </pc:sldLayoutMkLst>
        </pc:sldLayoutChg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60"/>
            <pc:sldLayoutMk cId="0" sldId="2147483663"/>
          </pc:sldLayoutMkLst>
        </pc:sldLayoutChg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60"/>
            <pc:sldLayoutMk cId="0" sldId="2147483664"/>
          </pc:sldLayoutMkLst>
        </pc:sldLayoutChg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60"/>
            <pc:sldLayoutMk cId="0" sldId="2147483665"/>
          </pc:sldLayoutMkLst>
        </pc:sldLayoutChg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60"/>
            <pc:sldLayoutMk cId="0" sldId="2147483666"/>
          </pc:sldLayoutMkLst>
        </pc:sldLayoutChg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60"/>
            <pc:sldLayoutMk cId="0" sldId="2147483667"/>
          </pc:sldLayoutMkLst>
        </pc:sldLayoutChg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60"/>
            <pc:sldLayoutMk cId="0" sldId="2147483668"/>
          </pc:sldLayoutMkLst>
        </pc:sldLayoutChg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60"/>
            <pc:sldLayoutMk cId="0" sldId="2147483669"/>
          </pc:sldLayoutMkLst>
        </pc:sldLayoutChg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60"/>
            <pc:sldLayoutMk cId="0" sldId="2147483670"/>
          </pc:sldLayoutMkLst>
        </pc:sldLayoutChg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60"/>
            <pc:sldLayoutMk cId="0" sldId="2147483671"/>
          </pc:sldLayoutMkLst>
        </pc:sldLayoutChg>
      </pc:sldMasterChg>
      <pc:sldMasterChg chg="modTransition modSldLayout">
        <pc:chgData name="a49512 Phạm Ngọc Anh" userId="cefd2df1-5fa3-4dec-87c8-c5040616a0c8" providerId="ADAL" clId="{3FE835A6-E8C9-4B00-A838-1A19D208C69A}" dt="2024-02-20T10:53:18.588" v="325"/>
        <pc:sldMasterMkLst>
          <pc:docMk/>
          <pc:sldMasterMk cId="0" sldId="2147483672"/>
        </pc:sldMasterMkLst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72"/>
            <pc:sldLayoutMk cId="0" sldId="2147483673"/>
          </pc:sldLayoutMkLst>
        </pc:sldLayoutChg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72"/>
            <pc:sldLayoutMk cId="0" sldId="2147483674"/>
          </pc:sldLayoutMkLst>
        </pc:sldLayoutChg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72"/>
            <pc:sldLayoutMk cId="0" sldId="2147483675"/>
          </pc:sldLayoutMkLst>
        </pc:sldLayoutChg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72"/>
            <pc:sldLayoutMk cId="0" sldId="2147483676"/>
          </pc:sldLayoutMkLst>
        </pc:sldLayoutChg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72"/>
            <pc:sldLayoutMk cId="0" sldId="2147483677"/>
          </pc:sldLayoutMkLst>
        </pc:sldLayoutChg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72"/>
            <pc:sldLayoutMk cId="0" sldId="2147483678"/>
          </pc:sldLayoutMkLst>
        </pc:sldLayoutChg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72"/>
            <pc:sldLayoutMk cId="0" sldId="2147483679"/>
          </pc:sldLayoutMkLst>
        </pc:sldLayoutChg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72"/>
            <pc:sldLayoutMk cId="0" sldId="2147483680"/>
          </pc:sldLayoutMkLst>
        </pc:sldLayoutChg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72"/>
            <pc:sldLayoutMk cId="0" sldId="2147483681"/>
          </pc:sldLayoutMkLst>
        </pc:sldLayoutChg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72"/>
            <pc:sldLayoutMk cId="0" sldId="2147483682"/>
          </pc:sldLayoutMkLst>
        </pc:sldLayoutChg>
        <pc:sldLayoutChg chg="modTransition">
          <pc:chgData name="a49512 Phạm Ngọc Anh" userId="cefd2df1-5fa3-4dec-87c8-c5040616a0c8" providerId="ADAL" clId="{3FE835A6-E8C9-4B00-A838-1A19D208C69A}" dt="2024-02-20T10:53:18.588" v="325"/>
          <pc:sldLayoutMkLst>
            <pc:docMk/>
            <pc:sldMasterMk cId="0" sldId="2147483672"/>
            <pc:sldLayoutMk cId="0" sldId="2147483683"/>
          </pc:sldLayoutMkLst>
        </pc:sldLayoutChg>
      </pc:sldMasterChg>
    </pc:docChg>
  </pc:docChgLst>
  <pc:docChgLst>
    <pc:chgData name="a49512 Phạm Ngọc Anh" userId="cefd2df1-5fa3-4dec-87c8-c5040616a0c8" providerId="ADAL" clId="{BAB42B65-9124-41E3-BE4F-A2771373442E}"/>
    <pc:docChg chg="undo custSel modSld">
      <pc:chgData name="a49512 Phạm Ngọc Anh" userId="cefd2df1-5fa3-4dec-87c8-c5040616a0c8" providerId="ADAL" clId="{BAB42B65-9124-41E3-BE4F-A2771373442E}" dt="2024-02-19T15:36:50.517" v="256" actId="20577"/>
      <pc:docMkLst>
        <pc:docMk/>
      </pc:docMkLst>
      <pc:sldChg chg="modSp mod modNotes">
        <pc:chgData name="a49512 Phạm Ngọc Anh" userId="cefd2df1-5fa3-4dec-87c8-c5040616a0c8" providerId="ADAL" clId="{BAB42B65-9124-41E3-BE4F-A2771373442E}" dt="2024-02-19T15:36:50.517" v="256" actId="20577"/>
        <pc:sldMkLst>
          <pc:docMk/>
          <pc:sldMk cId="0" sldId="256"/>
        </pc:sldMkLst>
        <pc:spChg chg="mod">
          <ac:chgData name="a49512 Phạm Ngọc Anh" userId="cefd2df1-5fa3-4dec-87c8-c5040616a0c8" providerId="ADAL" clId="{BAB42B65-9124-41E3-BE4F-A2771373442E}" dt="2023-12-29T15:25:30.851" v="254" actId="20577"/>
          <ac:spMkLst>
            <pc:docMk/>
            <pc:sldMk cId="0" sldId="256"/>
            <ac:spMk id="235" creationId="{00000000-0000-0000-0000-000000000000}"/>
          </ac:spMkLst>
        </pc:spChg>
        <pc:spChg chg="mod">
          <ac:chgData name="a49512 Phạm Ngọc Anh" userId="cefd2df1-5fa3-4dec-87c8-c5040616a0c8" providerId="ADAL" clId="{BAB42B65-9124-41E3-BE4F-A2771373442E}" dt="2024-02-19T15:36:50.517" v="256" actId="20577"/>
          <ac:spMkLst>
            <pc:docMk/>
            <pc:sldMk cId="0" sldId="256"/>
            <ac:spMk id="236" creationId="{00000000-0000-0000-0000-000000000000}"/>
          </ac:spMkLst>
        </pc:spChg>
      </pc:sldChg>
      <pc:sldChg chg="addSp delSp modSp mod setBg">
        <pc:chgData name="a49512 Phạm Ngọc Anh" userId="cefd2df1-5fa3-4dec-87c8-c5040616a0c8" providerId="ADAL" clId="{BAB42B65-9124-41E3-BE4F-A2771373442E}" dt="2023-12-26T02:31:23.422" v="107" actId="1076"/>
        <pc:sldMkLst>
          <pc:docMk/>
          <pc:sldMk cId="0" sldId="257"/>
        </pc:sldMkLst>
        <pc:picChg chg="add mod">
          <ac:chgData name="a49512 Phạm Ngọc Anh" userId="cefd2df1-5fa3-4dec-87c8-c5040616a0c8" providerId="ADAL" clId="{BAB42B65-9124-41E3-BE4F-A2771373442E}" dt="2023-12-26T02:31:23.422" v="107" actId="1076"/>
          <ac:picMkLst>
            <pc:docMk/>
            <pc:sldMk cId="0" sldId="257"/>
            <ac:picMk id="2" creationId="{FD785F84-919B-8B97-D8BA-B88F3891E4AE}"/>
          </ac:picMkLst>
        </pc:picChg>
        <pc:picChg chg="del mod">
          <ac:chgData name="a49512 Phạm Ngọc Anh" userId="cefd2df1-5fa3-4dec-87c8-c5040616a0c8" providerId="ADAL" clId="{BAB42B65-9124-41E3-BE4F-A2771373442E}" dt="2023-12-26T02:22:31.747" v="9" actId="478"/>
          <ac:picMkLst>
            <pc:docMk/>
            <pc:sldMk cId="0" sldId="257"/>
            <ac:picMk id="241" creationId="{00000000-0000-0000-0000-000000000000}"/>
          </ac:picMkLst>
        </pc:picChg>
      </pc:sldChg>
      <pc:sldChg chg="delSp modSp mod setBg">
        <pc:chgData name="a49512 Phạm Ngọc Anh" userId="cefd2df1-5fa3-4dec-87c8-c5040616a0c8" providerId="ADAL" clId="{BAB42B65-9124-41E3-BE4F-A2771373442E}" dt="2023-12-26T02:24:09.414" v="17"/>
        <pc:sldMkLst>
          <pc:docMk/>
          <pc:sldMk cId="0" sldId="258"/>
        </pc:sldMkLst>
        <pc:picChg chg="del mod">
          <ac:chgData name="a49512 Phạm Ngọc Anh" userId="cefd2df1-5fa3-4dec-87c8-c5040616a0c8" providerId="ADAL" clId="{BAB42B65-9124-41E3-BE4F-A2771373442E}" dt="2023-12-26T02:24:04.029" v="14" actId="478"/>
          <ac:picMkLst>
            <pc:docMk/>
            <pc:sldMk cId="0" sldId="258"/>
            <ac:picMk id="246" creationId="{00000000-0000-0000-0000-000000000000}"/>
          </ac:picMkLst>
        </pc:picChg>
      </pc:sldChg>
      <pc:sldChg chg="delSp modSp mod setBg">
        <pc:chgData name="a49512 Phạm Ngọc Anh" userId="cefd2df1-5fa3-4dec-87c8-c5040616a0c8" providerId="ADAL" clId="{BAB42B65-9124-41E3-BE4F-A2771373442E}" dt="2023-12-26T02:24:30.346" v="22"/>
        <pc:sldMkLst>
          <pc:docMk/>
          <pc:sldMk cId="0" sldId="259"/>
        </pc:sldMkLst>
        <pc:picChg chg="del mod">
          <ac:chgData name="a49512 Phạm Ngọc Anh" userId="cefd2df1-5fa3-4dec-87c8-c5040616a0c8" providerId="ADAL" clId="{BAB42B65-9124-41E3-BE4F-A2771373442E}" dt="2023-12-26T02:24:25.291" v="19" actId="478"/>
          <ac:picMkLst>
            <pc:docMk/>
            <pc:sldMk cId="0" sldId="259"/>
            <ac:picMk id="251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41.561" v="108"/>
        <pc:sldMkLst>
          <pc:docMk/>
          <pc:sldMk cId="0" sldId="260"/>
        </pc:sldMkLst>
        <pc:picChg chg="add mod">
          <ac:chgData name="a49512 Phạm Ngọc Anh" userId="cefd2df1-5fa3-4dec-87c8-c5040616a0c8" providerId="ADAL" clId="{BAB42B65-9124-41E3-BE4F-A2771373442E}" dt="2023-12-26T02:31:41.561" v="108"/>
          <ac:picMkLst>
            <pc:docMk/>
            <pc:sldMk cId="0" sldId="260"/>
            <ac:picMk id="2" creationId="{73A54AFB-6534-DFEB-C7EF-27CED7963DB4}"/>
          </ac:picMkLst>
        </pc:picChg>
        <pc:picChg chg="del mod">
          <ac:chgData name="a49512 Phạm Ngọc Anh" userId="cefd2df1-5fa3-4dec-87c8-c5040616a0c8" providerId="ADAL" clId="{BAB42B65-9124-41E3-BE4F-A2771373442E}" dt="2023-12-26T02:24:36.884" v="24" actId="478"/>
          <ac:picMkLst>
            <pc:docMk/>
            <pc:sldMk cId="0" sldId="260"/>
            <ac:picMk id="25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4:58.088" v="32"/>
        <pc:sldMkLst>
          <pc:docMk/>
          <pc:sldMk cId="0" sldId="261"/>
        </pc:sldMkLst>
        <pc:picChg chg="del">
          <ac:chgData name="a49512 Phạm Ngọc Anh" userId="cefd2df1-5fa3-4dec-87c8-c5040616a0c8" providerId="ADAL" clId="{BAB42B65-9124-41E3-BE4F-A2771373442E}" dt="2023-12-26T02:24:46.351" v="29" actId="478"/>
          <ac:picMkLst>
            <pc:docMk/>
            <pc:sldMk cId="0" sldId="261"/>
            <ac:picMk id="261" creationId="{00000000-0000-0000-0000-000000000000}"/>
          </ac:picMkLst>
        </pc:picChg>
      </pc:sldChg>
      <pc:sldChg chg="delSp modSp mod setBg">
        <pc:chgData name="a49512 Phạm Ngọc Anh" userId="cefd2df1-5fa3-4dec-87c8-c5040616a0c8" providerId="ADAL" clId="{BAB42B65-9124-41E3-BE4F-A2771373442E}" dt="2023-12-26T02:27:01.640" v="53"/>
        <pc:sldMkLst>
          <pc:docMk/>
          <pc:sldMk cId="0" sldId="262"/>
        </pc:sldMkLst>
        <pc:picChg chg="del mod">
          <ac:chgData name="a49512 Phạm Ngọc Anh" userId="cefd2df1-5fa3-4dec-87c8-c5040616a0c8" providerId="ADAL" clId="{BAB42B65-9124-41E3-BE4F-A2771373442E}" dt="2023-12-26T02:25:31.610" v="35" actId="478"/>
          <ac:picMkLst>
            <pc:docMk/>
            <pc:sldMk cId="0" sldId="262"/>
            <ac:picMk id="266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45.076" v="109"/>
        <pc:sldMkLst>
          <pc:docMk/>
          <pc:sldMk cId="0" sldId="263"/>
        </pc:sldMkLst>
        <pc:picChg chg="add mod">
          <ac:chgData name="a49512 Phạm Ngọc Anh" userId="cefd2df1-5fa3-4dec-87c8-c5040616a0c8" providerId="ADAL" clId="{BAB42B65-9124-41E3-BE4F-A2771373442E}" dt="2023-12-26T02:31:45.076" v="109"/>
          <ac:picMkLst>
            <pc:docMk/>
            <pc:sldMk cId="0" sldId="263"/>
            <ac:picMk id="2" creationId="{772D489A-2CCE-3466-4C1D-57DF18F662AE}"/>
          </ac:picMkLst>
        </pc:picChg>
        <pc:picChg chg="del">
          <ac:chgData name="a49512 Phạm Ngọc Anh" userId="cefd2df1-5fa3-4dec-87c8-c5040616a0c8" providerId="ADAL" clId="{BAB42B65-9124-41E3-BE4F-A2771373442E}" dt="2023-12-26T02:25:37.400" v="36" actId="478"/>
          <ac:picMkLst>
            <pc:docMk/>
            <pc:sldMk cId="0" sldId="263"/>
            <ac:picMk id="271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7:12.892" v="59"/>
        <pc:sldMkLst>
          <pc:docMk/>
          <pc:sldMk cId="0" sldId="264"/>
        </pc:sldMkLst>
        <pc:picChg chg="del">
          <ac:chgData name="a49512 Phạm Ngọc Anh" userId="cefd2df1-5fa3-4dec-87c8-c5040616a0c8" providerId="ADAL" clId="{BAB42B65-9124-41E3-BE4F-A2771373442E}" dt="2023-12-26T02:25:42.437" v="37" actId="478"/>
          <ac:picMkLst>
            <pc:docMk/>
            <pc:sldMk cId="0" sldId="264"/>
            <ac:picMk id="27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7:20.184" v="62"/>
        <pc:sldMkLst>
          <pc:docMk/>
          <pc:sldMk cId="0" sldId="265"/>
        </pc:sldMkLst>
        <pc:picChg chg="del">
          <ac:chgData name="a49512 Phạm Ngọc Anh" userId="cefd2df1-5fa3-4dec-87c8-c5040616a0c8" providerId="ADAL" clId="{BAB42B65-9124-41E3-BE4F-A2771373442E}" dt="2023-12-26T02:25:47.337" v="38" actId="478"/>
          <ac:picMkLst>
            <pc:docMk/>
            <pc:sldMk cId="0" sldId="265"/>
            <ac:picMk id="281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48.233" v="110"/>
        <pc:sldMkLst>
          <pc:docMk/>
          <pc:sldMk cId="0" sldId="266"/>
        </pc:sldMkLst>
        <pc:picChg chg="add mod">
          <ac:chgData name="a49512 Phạm Ngọc Anh" userId="cefd2df1-5fa3-4dec-87c8-c5040616a0c8" providerId="ADAL" clId="{BAB42B65-9124-41E3-BE4F-A2771373442E}" dt="2023-12-26T02:31:48.233" v="110"/>
          <ac:picMkLst>
            <pc:docMk/>
            <pc:sldMk cId="0" sldId="266"/>
            <ac:picMk id="2" creationId="{42910508-A1B1-CB0D-8449-76315D0561FC}"/>
          </ac:picMkLst>
        </pc:picChg>
        <pc:picChg chg="del">
          <ac:chgData name="a49512 Phạm Ngọc Anh" userId="cefd2df1-5fa3-4dec-87c8-c5040616a0c8" providerId="ADAL" clId="{BAB42B65-9124-41E3-BE4F-A2771373442E}" dt="2023-12-26T02:25:53.221" v="39" actId="478"/>
          <ac:picMkLst>
            <pc:docMk/>
            <pc:sldMk cId="0" sldId="266"/>
            <ac:picMk id="28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7:34.370" v="68"/>
        <pc:sldMkLst>
          <pc:docMk/>
          <pc:sldMk cId="0" sldId="267"/>
        </pc:sldMkLst>
        <pc:picChg chg="del">
          <ac:chgData name="a49512 Phạm Ngọc Anh" userId="cefd2df1-5fa3-4dec-87c8-c5040616a0c8" providerId="ADAL" clId="{BAB42B65-9124-41E3-BE4F-A2771373442E}" dt="2023-12-26T02:25:58.166" v="40" actId="478"/>
          <ac:picMkLst>
            <pc:docMk/>
            <pc:sldMk cId="0" sldId="267"/>
            <ac:picMk id="291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7:40.813" v="71"/>
        <pc:sldMkLst>
          <pc:docMk/>
          <pc:sldMk cId="0" sldId="268"/>
        </pc:sldMkLst>
        <pc:picChg chg="del">
          <ac:chgData name="a49512 Phạm Ngọc Anh" userId="cefd2df1-5fa3-4dec-87c8-c5040616a0c8" providerId="ADAL" clId="{BAB42B65-9124-41E3-BE4F-A2771373442E}" dt="2023-12-26T02:26:03.277" v="41" actId="478"/>
          <ac:picMkLst>
            <pc:docMk/>
            <pc:sldMk cId="0" sldId="268"/>
            <ac:picMk id="296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49.588" v="111"/>
        <pc:sldMkLst>
          <pc:docMk/>
          <pc:sldMk cId="0" sldId="269"/>
        </pc:sldMkLst>
        <pc:picChg chg="add mod">
          <ac:chgData name="a49512 Phạm Ngọc Anh" userId="cefd2df1-5fa3-4dec-87c8-c5040616a0c8" providerId="ADAL" clId="{BAB42B65-9124-41E3-BE4F-A2771373442E}" dt="2023-12-26T02:31:49.588" v="111"/>
          <ac:picMkLst>
            <pc:docMk/>
            <pc:sldMk cId="0" sldId="269"/>
            <ac:picMk id="2" creationId="{4B7F9D87-49DF-FAB9-35B3-E7EF5C1FAF96}"/>
          </ac:picMkLst>
        </pc:picChg>
        <pc:picChg chg="del">
          <ac:chgData name="a49512 Phạm Ngọc Anh" userId="cefd2df1-5fa3-4dec-87c8-c5040616a0c8" providerId="ADAL" clId="{BAB42B65-9124-41E3-BE4F-A2771373442E}" dt="2023-12-26T02:26:07.874" v="42" actId="478"/>
          <ac:picMkLst>
            <pc:docMk/>
            <pc:sldMk cId="0" sldId="269"/>
            <ac:picMk id="301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03.560" v="77"/>
        <pc:sldMkLst>
          <pc:docMk/>
          <pc:sldMk cId="0" sldId="270"/>
        </pc:sldMkLst>
        <pc:picChg chg="del">
          <ac:chgData name="a49512 Phạm Ngọc Anh" userId="cefd2df1-5fa3-4dec-87c8-c5040616a0c8" providerId="ADAL" clId="{BAB42B65-9124-41E3-BE4F-A2771373442E}" dt="2023-12-26T02:26:11.933" v="43" actId="478"/>
          <ac:picMkLst>
            <pc:docMk/>
            <pc:sldMk cId="0" sldId="270"/>
            <ac:picMk id="30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09.285" v="80"/>
        <pc:sldMkLst>
          <pc:docMk/>
          <pc:sldMk cId="0" sldId="271"/>
        </pc:sldMkLst>
        <pc:picChg chg="del">
          <ac:chgData name="a49512 Phạm Ngọc Anh" userId="cefd2df1-5fa3-4dec-87c8-c5040616a0c8" providerId="ADAL" clId="{BAB42B65-9124-41E3-BE4F-A2771373442E}" dt="2023-12-26T02:26:16.014" v="44" actId="478"/>
          <ac:picMkLst>
            <pc:docMk/>
            <pc:sldMk cId="0" sldId="271"/>
            <ac:picMk id="311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51.731" v="112"/>
        <pc:sldMkLst>
          <pc:docMk/>
          <pc:sldMk cId="0" sldId="272"/>
        </pc:sldMkLst>
        <pc:picChg chg="add mod">
          <ac:chgData name="a49512 Phạm Ngọc Anh" userId="cefd2df1-5fa3-4dec-87c8-c5040616a0c8" providerId="ADAL" clId="{BAB42B65-9124-41E3-BE4F-A2771373442E}" dt="2023-12-26T02:31:51.731" v="112"/>
          <ac:picMkLst>
            <pc:docMk/>
            <pc:sldMk cId="0" sldId="272"/>
            <ac:picMk id="2" creationId="{EF1C20AB-6247-7D5F-2663-2523A9AAF8AC}"/>
          </ac:picMkLst>
        </pc:picChg>
        <pc:picChg chg="del">
          <ac:chgData name="a49512 Phạm Ngọc Anh" userId="cefd2df1-5fa3-4dec-87c8-c5040616a0c8" providerId="ADAL" clId="{BAB42B65-9124-41E3-BE4F-A2771373442E}" dt="2023-12-26T02:26:20.480" v="45" actId="478"/>
          <ac:picMkLst>
            <pc:docMk/>
            <pc:sldMk cId="0" sldId="272"/>
            <ac:picMk id="31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24.420" v="86"/>
        <pc:sldMkLst>
          <pc:docMk/>
          <pc:sldMk cId="0" sldId="273"/>
        </pc:sldMkLst>
        <pc:picChg chg="del">
          <ac:chgData name="a49512 Phạm Ngọc Anh" userId="cefd2df1-5fa3-4dec-87c8-c5040616a0c8" providerId="ADAL" clId="{BAB42B65-9124-41E3-BE4F-A2771373442E}" dt="2023-12-26T02:26:24.660" v="46" actId="478"/>
          <ac:picMkLst>
            <pc:docMk/>
            <pc:sldMk cId="0" sldId="273"/>
            <ac:picMk id="321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31.600" v="89"/>
        <pc:sldMkLst>
          <pc:docMk/>
          <pc:sldMk cId="0" sldId="274"/>
        </pc:sldMkLst>
        <pc:picChg chg="del">
          <ac:chgData name="a49512 Phạm Ngọc Anh" userId="cefd2df1-5fa3-4dec-87c8-c5040616a0c8" providerId="ADAL" clId="{BAB42B65-9124-41E3-BE4F-A2771373442E}" dt="2023-12-26T02:26:28.860" v="47" actId="478"/>
          <ac:picMkLst>
            <pc:docMk/>
            <pc:sldMk cId="0" sldId="274"/>
            <ac:picMk id="326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54.011" v="113"/>
        <pc:sldMkLst>
          <pc:docMk/>
          <pc:sldMk cId="0" sldId="275"/>
        </pc:sldMkLst>
        <pc:picChg chg="add mod">
          <ac:chgData name="a49512 Phạm Ngọc Anh" userId="cefd2df1-5fa3-4dec-87c8-c5040616a0c8" providerId="ADAL" clId="{BAB42B65-9124-41E3-BE4F-A2771373442E}" dt="2023-12-26T02:31:54.011" v="113"/>
          <ac:picMkLst>
            <pc:docMk/>
            <pc:sldMk cId="0" sldId="275"/>
            <ac:picMk id="2" creationId="{1C98FC0D-FB32-E540-A35B-403AAA40CBE7}"/>
          </ac:picMkLst>
        </pc:picChg>
        <pc:picChg chg="del">
          <ac:chgData name="a49512 Phạm Ngọc Anh" userId="cefd2df1-5fa3-4dec-87c8-c5040616a0c8" providerId="ADAL" clId="{BAB42B65-9124-41E3-BE4F-A2771373442E}" dt="2023-12-26T02:26:33.840" v="48" actId="478"/>
          <ac:picMkLst>
            <pc:docMk/>
            <pc:sldMk cId="0" sldId="275"/>
            <ac:picMk id="331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46.728" v="95"/>
        <pc:sldMkLst>
          <pc:docMk/>
          <pc:sldMk cId="0" sldId="276"/>
        </pc:sldMkLst>
        <pc:picChg chg="del">
          <ac:chgData name="a49512 Phạm Ngọc Anh" userId="cefd2df1-5fa3-4dec-87c8-c5040616a0c8" providerId="ADAL" clId="{BAB42B65-9124-41E3-BE4F-A2771373442E}" dt="2023-12-26T02:26:38.670" v="49" actId="478"/>
          <ac:picMkLst>
            <pc:docMk/>
            <pc:sldMk cId="0" sldId="276"/>
            <ac:picMk id="33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51.815" v="98"/>
        <pc:sldMkLst>
          <pc:docMk/>
          <pc:sldMk cId="0" sldId="277"/>
        </pc:sldMkLst>
        <pc:picChg chg="del">
          <ac:chgData name="a49512 Phạm Ngọc Anh" userId="cefd2df1-5fa3-4dec-87c8-c5040616a0c8" providerId="ADAL" clId="{BAB42B65-9124-41E3-BE4F-A2771373442E}" dt="2023-12-26T02:26:43.330" v="50" actId="478"/>
          <ac:picMkLst>
            <pc:docMk/>
            <pc:sldMk cId="0" sldId="277"/>
            <ac:picMk id="341" creationId="{00000000-0000-0000-0000-000000000000}"/>
          </ac:picMkLst>
        </pc:picChg>
      </pc:sldChg>
      <pc:sldChg chg="modNotes">
        <pc:chgData name="a49512 Phạm Ngọc Anh" userId="cefd2df1-5fa3-4dec-87c8-c5040616a0c8" providerId="ADAL" clId="{BAB42B65-9124-41E3-BE4F-A2771373442E}" dt="2023-12-26T02:21:22.432" v="0" actId="16037"/>
        <pc:sldMkLst>
          <pc:docMk/>
          <pc:sldMk cId="0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>
          <a:extLst>
            <a:ext uri="{FF2B5EF4-FFF2-40B4-BE49-F238E27FC236}">
              <a16:creationId xmlns:a16="http://schemas.microsoft.com/office/drawing/2014/main" id="{AA956409-6D21-62C7-33B6-60B713798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:notes">
            <a:extLst>
              <a:ext uri="{FF2B5EF4-FFF2-40B4-BE49-F238E27FC236}">
                <a16:creationId xmlns:a16="http://schemas.microsoft.com/office/drawing/2014/main" id="{8C2B9982-B6B8-FF27-70D8-A1A022AF1B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:notes">
            <a:extLst>
              <a:ext uri="{FF2B5EF4-FFF2-40B4-BE49-F238E27FC236}">
                <a16:creationId xmlns:a16="http://schemas.microsoft.com/office/drawing/2014/main" id="{1D26452C-8537-F2A9-896B-A47261B2F4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0864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>
          <a:extLst>
            <a:ext uri="{FF2B5EF4-FFF2-40B4-BE49-F238E27FC236}">
              <a16:creationId xmlns:a16="http://schemas.microsoft.com/office/drawing/2014/main" id="{44A74B99-77E4-B26E-2F4F-FEDC0E5D3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>
            <a:extLst>
              <a:ext uri="{FF2B5EF4-FFF2-40B4-BE49-F238E27FC236}">
                <a16:creationId xmlns:a16="http://schemas.microsoft.com/office/drawing/2014/main" id="{3B9B085A-C3DA-2919-0C11-EC9182EE9A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GV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9" name="Google Shape;279;p10:notes">
            <a:extLst>
              <a:ext uri="{FF2B5EF4-FFF2-40B4-BE49-F238E27FC236}">
                <a16:creationId xmlns:a16="http://schemas.microsoft.com/office/drawing/2014/main" id="{FD53EAE8-693C-ECFC-3D1E-2EDEE09ECC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5325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>
          <a:extLst>
            <a:ext uri="{FF2B5EF4-FFF2-40B4-BE49-F238E27FC236}">
              <a16:creationId xmlns:a16="http://schemas.microsoft.com/office/drawing/2014/main" id="{AB749435-8641-63C6-639C-B029FA609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>
            <a:extLst>
              <a:ext uri="{FF2B5EF4-FFF2-40B4-BE49-F238E27FC236}">
                <a16:creationId xmlns:a16="http://schemas.microsoft.com/office/drawing/2014/main" id="{32F21AA9-449F-B009-158A-211924C36A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GV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9" name="Google Shape;279;p10:notes">
            <a:extLst>
              <a:ext uri="{FF2B5EF4-FFF2-40B4-BE49-F238E27FC236}">
                <a16:creationId xmlns:a16="http://schemas.microsoft.com/office/drawing/2014/main" id="{EF3C9066-7A0D-D085-E599-EE4C1FBAC0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4409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>
          <a:extLst>
            <a:ext uri="{FF2B5EF4-FFF2-40B4-BE49-F238E27FC236}">
              <a16:creationId xmlns:a16="http://schemas.microsoft.com/office/drawing/2014/main" id="{4AA07065-28AF-918C-949B-D2E69A610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2:notes">
            <a:extLst>
              <a:ext uri="{FF2B5EF4-FFF2-40B4-BE49-F238E27FC236}">
                <a16:creationId xmlns:a16="http://schemas.microsoft.com/office/drawing/2014/main" id="{44DBB8F0-2FCA-DC98-2DBF-5FC279F02D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2:notes">
            <a:extLst>
              <a:ext uri="{FF2B5EF4-FFF2-40B4-BE49-F238E27FC236}">
                <a16:creationId xmlns:a16="http://schemas.microsoft.com/office/drawing/2014/main" id="{284854C6-6F84-39B9-9BE0-C78E97A42C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0502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>
          <a:extLst>
            <a:ext uri="{FF2B5EF4-FFF2-40B4-BE49-F238E27FC236}">
              <a16:creationId xmlns:a16="http://schemas.microsoft.com/office/drawing/2014/main" id="{1B4F3908-DF91-6A89-2599-3F84AC282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:notes">
            <a:extLst>
              <a:ext uri="{FF2B5EF4-FFF2-40B4-BE49-F238E27FC236}">
                <a16:creationId xmlns:a16="http://schemas.microsoft.com/office/drawing/2014/main" id="{D170E54C-72A0-9BE1-85B6-B47C1427B1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:notes">
            <a:extLst>
              <a:ext uri="{FF2B5EF4-FFF2-40B4-BE49-F238E27FC236}">
                <a16:creationId xmlns:a16="http://schemas.microsoft.com/office/drawing/2014/main" id="{38E4AFBC-9B11-F292-9348-73945BA232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6825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>
          <a:extLst>
            <a:ext uri="{FF2B5EF4-FFF2-40B4-BE49-F238E27FC236}">
              <a16:creationId xmlns:a16="http://schemas.microsoft.com/office/drawing/2014/main" id="{AF7687DE-CE34-E141-4A08-ADE5E7A82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>
            <a:extLst>
              <a:ext uri="{FF2B5EF4-FFF2-40B4-BE49-F238E27FC236}">
                <a16:creationId xmlns:a16="http://schemas.microsoft.com/office/drawing/2014/main" id="{A01C08A6-D5AA-547A-C7E5-DCBC3ADE5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9" name="Google Shape;279;p10:notes">
            <a:extLst>
              <a:ext uri="{FF2B5EF4-FFF2-40B4-BE49-F238E27FC236}">
                <a16:creationId xmlns:a16="http://schemas.microsoft.com/office/drawing/2014/main" id="{DDDEFD57-20C2-8195-386A-6140F031EA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995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>
          <a:extLst>
            <a:ext uri="{FF2B5EF4-FFF2-40B4-BE49-F238E27FC236}">
              <a16:creationId xmlns:a16="http://schemas.microsoft.com/office/drawing/2014/main" id="{174A2E81-AE2F-9C70-FD44-CE216B621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>
            <a:extLst>
              <a:ext uri="{FF2B5EF4-FFF2-40B4-BE49-F238E27FC236}">
                <a16:creationId xmlns:a16="http://schemas.microsoft.com/office/drawing/2014/main" id="{AB9C83AF-035A-220F-9CD4-D46B872785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0:notes">
            <a:extLst>
              <a:ext uri="{FF2B5EF4-FFF2-40B4-BE49-F238E27FC236}">
                <a16:creationId xmlns:a16="http://schemas.microsoft.com/office/drawing/2014/main" id="{5C6EBD80-6AC0-919E-47AB-BEE796C73B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4383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>
          <a:extLst>
            <a:ext uri="{FF2B5EF4-FFF2-40B4-BE49-F238E27FC236}">
              <a16:creationId xmlns:a16="http://schemas.microsoft.com/office/drawing/2014/main" id="{0EF51082-2169-9F96-9920-098FAB1AD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>
            <a:extLst>
              <a:ext uri="{FF2B5EF4-FFF2-40B4-BE49-F238E27FC236}">
                <a16:creationId xmlns:a16="http://schemas.microsoft.com/office/drawing/2014/main" id="{8263D5C8-0650-A5D7-F7F1-4DC23B6021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dirty="0"/>
          </a:p>
        </p:txBody>
      </p:sp>
      <p:sp>
        <p:nvSpPr>
          <p:cNvPr id="279" name="Google Shape;279;p10:notes">
            <a:extLst>
              <a:ext uri="{FF2B5EF4-FFF2-40B4-BE49-F238E27FC236}">
                <a16:creationId xmlns:a16="http://schemas.microsoft.com/office/drawing/2014/main" id="{6A3CEDB3-C916-1ED9-A60A-F3F6D6D630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2455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>
          <a:extLst>
            <a:ext uri="{FF2B5EF4-FFF2-40B4-BE49-F238E27FC236}">
              <a16:creationId xmlns:a16="http://schemas.microsoft.com/office/drawing/2014/main" id="{81497C53-5277-E544-3F31-3D167F26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>
            <a:extLst>
              <a:ext uri="{FF2B5EF4-FFF2-40B4-BE49-F238E27FC236}">
                <a16:creationId xmlns:a16="http://schemas.microsoft.com/office/drawing/2014/main" id="{A13C41F7-5D78-CF2A-1537-9425247144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GV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dirty="0"/>
          </a:p>
        </p:txBody>
      </p:sp>
      <p:sp>
        <p:nvSpPr>
          <p:cNvPr id="279" name="Google Shape;279;p10:notes">
            <a:extLst>
              <a:ext uri="{FF2B5EF4-FFF2-40B4-BE49-F238E27FC236}">
                <a16:creationId xmlns:a16="http://schemas.microsoft.com/office/drawing/2014/main" id="{41F2657A-5B11-F27B-7FD4-FA7A5953F1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8405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>
          <a:extLst>
            <a:ext uri="{FF2B5EF4-FFF2-40B4-BE49-F238E27FC236}">
              <a16:creationId xmlns:a16="http://schemas.microsoft.com/office/drawing/2014/main" id="{8DCCE0D1-B462-4556-2F41-C617A3DBF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>
            <a:extLst>
              <a:ext uri="{FF2B5EF4-FFF2-40B4-BE49-F238E27FC236}">
                <a16:creationId xmlns:a16="http://schemas.microsoft.com/office/drawing/2014/main" id="{3F389D1A-F375-3950-5003-00CD16DFD0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GV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9" name="Google Shape;279;p10:notes">
            <a:extLst>
              <a:ext uri="{FF2B5EF4-FFF2-40B4-BE49-F238E27FC236}">
                <a16:creationId xmlns:a16="http://schemas.microsoft.com/office/drawing/2014/main" id="{0382C284-B25B-1923-4E55-B22A7B3F9A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220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>
          <a:extLst>
            <a:ext uri="{FF2B5EF4-FFF2-40B4-BE49-F238E27FC236}">
              <a16:creationId xmlns:a16="http://schemas.microsoft.com/office/drawing/2014/main" id="{0209E3CE-B097-E03B-41E1-A72500698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>
            <a:extLst>
              <a:ext uri="{FF2B5EF4-FFF2-40B4-BE49-F238E27FC236}">
                <a16:creationId xmlns:a16="http://schemas.microsoft.com/office/drawing/2014/main" id="{4417899F-E542-945C-88A3-054292665D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GV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Riêng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3 </a:t>
            </a:r>
            <a:r>
              <a:rPr lang="en-US" dirty="0" err="1"/>
              <a:t>có</a:t>
            </a:r>
            <a:r>
              <a:rPr lang="en-US" dirty="0"/>
              <a:t> 2 slide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9" name="Google Shape;279;p10:notes">
            <a:extLst>
              <a:ext uri="{FF2B5EF4-FFF2-40B4-BE49-F238E27FC236}">
                <a16:creationId xmlns:a16="http://schemas.microsoft.com/office/drawing/2014/main" id="{958B11D7-4EAE-E943-63C0-4D44F5850A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3210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11" Type="http://schemas.openxmlformats.org/officeDocument/2006/relationships/image" Target="../media/image24.png"/><Relationship Id="rId5" Type="http://schemas.openxmlformats.org/officeDocument/2006/relationships/image" Target="../media/image7.png"/><Relationship Id="rId10" Type="http://schemas.openxmlformats.org/officeDocument/2006/relationships/slide" Target="slide7.xml"/><Relationship Id="rId4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10" Type="http://schemas.openxmlformats.org/officeDocument/2006/relationships/image" Target="../media/image4.png"/><Relationship Id="rId4" Type="http://schemas.openxmlformats.org/officeDocument/2006/relationships/slide" Target="slide7.xml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10" Type="http://schemas.openxmlformats.org/officeDocument/2006/relationships/image" Target="../media/image25.png"/><Relationship Id="rId4" Type="http://schemas.openxmlformats.org/officeDocument/2006/relationships/slide" Target="slide7.xml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7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hoc10.vn/doc-sach/tieng-viet-4-tap-2/1/388/101/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7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10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00E249-0C7A-08F1-B773-B9CEE358B87E}"/>
              </a:ext>
            </a:extLst>
          </p:cNvPr>
          <p:cNvSpPr/>
          <p:nvPr/>
        </p:nvSpPr>
        <p:spPr>
          <a:xfrm>
            <a:off x="173040" y="168025"/>
            <a:ext cx="11845920" cy="33477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ct val="10000"/>
              </a:spcBef>
              <a:defRPr/>
            </a:pP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24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2024</a:t>
            </a:r>
          </a:p>
          <a:p>
            <a:pPr lvl="0" algn="ctr">
              <a:lnSpc>
                <a:spcPct val="115000"/>
              </a:lnSpc>
              <a:spcBef>
                <a:spcPct val="10000"/>
              </a:spcBef>
              <a:defRPr/>
            </a:pPr>
            <a:r>
              <a:rPr lang="en-US" sz="4400" b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endParaRPr lang="en-US" sz="4400" b="1" u="sng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ct val="10000"/>
              </a:spcBef>
              <a:defRPr/>
            </a:pPr>
            <a:r>
              <a:rPr lang="vi-VN" sz="4400" b="1" dirty="0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Bài đọc 1: Chuyện cổ tích về loài người</a:t>
            </a:r>
          </a:p>
          <a:p>
            <a:pPr lvl="0" algn="ctr">
              <a:lnSpc>
                <a:spcPct val="115000"/>
              </a:lnSpc>
              <a:spcBef>
                <a:spcPct val="10000"/>
              </a:spcBef>
              <a:defRPr/>
            </a:pPr>
            <a:endParaRPr lang="en-US" sz="4400" b="1" u="sng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71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0">
          <a:extLst>
            <a:ext uri="{FF2B5EF4-FFF2-40B4-BE49-F238E27FC236}">
              <a16:creationId xmlns:a16="http://schemas.microsoft.com/office/drawing/2014/main" id="{832542F3-962F-321E-ED8D-BC96A2EB1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1;p23">
            <a:extLst>
              <a:ext uri="{FF2B5EF4-FFF2-40B4-BE49-F238E27FC236}">
                <a16:creationId xmlns:a16="http://schemas.microsoft.com/office/drawing/2014/main" id="{4DC8E654-ED65-645C-875E-F23938BE8D51}"/>
              </a:ext>
            </a:extLst>
          </p:cNvPr>
          <p:cNvSpPr/>
          <p:nvPr/>
        </p:nvSpPr>
        <p:spPr>
          <a:xfrm>
            <a:off x="-24812" y="5372992"/>
            <a:ext cx="642719" cy="1622004"/>
          </a:xfrm>
          <a:custGeom>
            <a:avLst/>
            <a:gdLst/>
            <a:ahLst/>
            <a:cxnLst/>
            <a:rect l="l" t="t" r="r" b="b"/>
            <a:pathLst>
              <a:path w="964079" h="2433006" extrusionOk="0">
                <a:moveTo>
                  <a:pt x="0" y="0"/>
                </a:moveTo>
                <a:lnTo>
                  <a:pt x="964079" y="0"/>
                </a:lnTo>
                <a:lnTo>
                  <a:pt x="964079" y="2433007"/>
                </a:lnTo>
                <a:lnTo>
                  <a:pt x="0" y="24330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Google Shape;382;p23">
            <a:extLst>
              <a:ext uri="{FF2B5EF4-FFF2-40B4-BE49-F238E27FC236}">
                <a16:creationId xmlns:a16="http://schemas.microsoft.com/office/drawing/2014/main" id="{D1FA8AD1-197B-62E5-446F-E23135CF5CD0}"/>
              </a:ext>
            </a:extLst>
          </p:cNvPr>
          <p:cNvSpPr/>
          <p:nvPr/>
        </p:nvSpPr>
        <p:spPr>
          <a:xfrm rot="954738">
            <a:off x="79608" y="5529153"/>
            <a:ext cx="1027485" cy="2552759"/>
          </a:xfrm>
          <a:custGeom>
            <a:avLst/>
            <a:gdLst/>
            <a:ahLst/>
            <a:cxnLst/>
            <a:rect l="l" t="t" r="r" b="b"/>
            <a:pathLst>
              <a:path w="1541228" h="3829139" extrusionOk="0">
                <a:moveTo>
                  <a:pt x="0" y="0"/>
                </a:moveTo>
                <a:lnTo>
                  <a:pt x="1541228" y="0"/>
                </a:lnTo>
                <a:lnTo>
                  <a:pt x="1541228" y="3829139"/>
                </a:lnTo>
                <a:lnTo>
                  <a:pt x="0" y="38291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Google Shape;384;p23">
            <a:extLst>
              <a:ext uri="{FF2B5EF4-FFF2-40B4-BE49-F238E27FC236}">
                <a16:creationId xmlns:a16="http://schemas.microsoft.com/office/drawing/2014/main" id="{C7DADA7A-A78D-DF2A-2EFD-E09E8A6C4A5D}"/>
              </a:ext>
            </a:extLst>
          </p:cNvPr>
          <p:cNvSpPr/>
          <p:nvPr/>
        </p:nvSpPr>
        <p:spPr>
          <a:xfrm rot="-6732337" flipH="1">
            <a:off x="10845935" y="1615980"/>
            <a:ext cx="256526" cy="466411"/>
          </a:xfrm>
          <a:custGeom>
            <a:avLst/>
            <a:gdLst/>
            <a:ahLst/>
            <a:cxnLst/>
            <a:rect l="l" t="t" r="r" b="b"/>
            <a:pathLst>
              <a:path w="384789" h="699616" extrusionOk="0">
                <a:moveTo>
                  <a:pt x="384789" y="0"/>
                </a:moveTo>
                <a:lnTo>
                  <a:pt x="0" y="0"/>
                </a:lnTo>
                <a:lnTo>
                  <a:pt x="0" y="699616"/>
                </a:lnTo>
                <a:lnTo>
                  <a:pt x="384789" y="699616"/>
                </a:lnTo>
                <a:lnTo>
                  <a:pt x="384789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Google Shape;385;p23">
            <a:extLst>
              <a:ext uri="{FF2B5EF4-FFF2-40B4-BE49-F238E27FC236}">
                <a16:creationId xmlns:a16="http://schemas.microsoft.com/office/drawing/2014/main" id="{658D261C-5E00-8C7D-2C8F-CDEF4BE8CF26}"/>
              </a:ext>
            </a:extLst>
          </p:cNvPr>
          <p:cNvSpPr/>
          <p:nvPr/>
        </p:nvSpPr>
        <p:spPr>
          <a:xfrm rot="2158146" flipH="1">
            <a:off x="11630642" y="3006918"/>
            <a:ext cx="166523" cy="392975"/>
          </a:xfrm>
          <a:custGeom>
            <a:avLst/>
            <a:gdLst/>
            <a:ahLst/>
            <a:cxnLst/>
            <a:rect l="l" t="t" r="r" b="b"/>
            <a:pathLst>
              <a:path w="249784" h="589462" extrusionOk="0">
                <a:moveTo>
                  <a:pt x="249785" y="0"/>
                </a:moveTo>
                <a:lnTo>
                  <a:pt x="0" y="0"/>
                </a:lnTo>
                <a:lnTo>
                  <a:pt x="0" y="589462"/>
                </a:lnTo>
                <a:lnTo>
                  <a:pt x="249785" y="589462"/>
                </a:lnTo>
                <a:lnTo>
                  <a:pt x="249785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Google Shape;386;p23">
            <a:extLst>
              <a:ext uri="{FF2B5EF4-FFF2-40B4-BE49-F238E27FC236}">
                <a16:creationId xmlns:a16="http://schemas.microsoft.com/office/drawing/2014/main" id="{D87FD0B9-6686-7D96-4D2F-CE41FCAAF157}"/>
              </a:ext>
            </a:extLst>
          </p:cNvPr>
          <p:cNvSpPr/>
          <p:nvPr/>
        </p:nvSpPr>
        <p:spPr>
          <a:xfrm>
            <a:off x="1807151" y="1710571"/>
            <a:ext cx="8577697" cy="772933"/>
          </a:xfrm>
          <a:prstGeom prst="roundRect">
            <a:avLst>
              <a:gd name="adj" fmla="val 15806"/>
            </a:avLst>
          </a:prstGeom>
          <a:solidFill>
            <a:srgbClr val="FFFFFF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Câu 3.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Em thích hình ảnh nào trong bài thơ? Vì sao?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Google Shape;387;p23">
            <a:extLst>
              <a:ext uri="{FF2B5EF4-FFF2-40B4-BE49-F238E27FC236}">
                <a16:creationId xmlns:a16="http://schemas.microsoft.com/office/drawing/2014/main" id="{B0A4D55B-02E2-D593-620C-FE11AFBE6CFE}"/>
              </a:ext>
            </a:extLst>
          </p:cNvPr>
          <p:cNvSpPr/>
          <p:nvPr/>
        </p:nvSpPr>
        <p:spPr>
          <a:xfrm>
            <a:off x="593350" y="3203405"/>
            <a:ext cx="4321264" cy="1291295"/>
          </a:xfrm>
          <a:prstGeom prst="roundRect">
            <a:avLst>
              <a:gd name="adj" fmla="val 13073"/>
            </a:avLst>
          </a:prstGeom>
          <a:solidFill>
            <a:srgbClr val="B3BED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ảnh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Mặt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nhô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cho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trẻ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con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rõ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9" name="Google Shape;388;p23">
            <a:extLst>
              <a:ext uri="{FF2B5EF4-FFF2-40B4-BE49-F238E27FC236}">
                <a16:creationId xmlns:a16="http://schemas.microsoft.com/office/drawing/2014/main" id="{F2CAE47D-2254-0A5B-4FF2-C49E97B3F12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60742" y="2899953"/>
            <a:ext cx="4676520" cy="369377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10" name="Google Shape;389;p23">
            <a:extLst>
              <a:ext uri="{FF2B5EF4-FFF2-40B4-BE49-F238E27FC236}">
                <a16:creationId xmlns:a16="http://schemas.microsoft.com/office/drawing/2014/main" id="{1621A999-4B21-8878-E7A7-7280D9C26AF3}"/>
              </a:ext>
            </a:extLst>
          </p:cNvPr>
          <p:cNvSpPr/>
          <p:nvPr/>
        </p:nvSpPr>
        <p:spPr>
          <a:xfrm>
            <a:off x="3163110" y="5170541"/>
            <a:ext cx="3199034" cy="117853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ảnh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đẹp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sinh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động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1" name="Google Shape;390;p23">
            <a:extLst>
              <a:ext uri="{FF2B5EF4-FFF2-40B4-BE49-F238E27FC236}">
                <a16:creationId xmlns:a16="http://schemas.microsoft.com/office/drawing/2014/main" id="{1DD481C4-936D-6929-B17C-DBE0A5DDE072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181472">
            <a:off x="5663103" y="4502411"/>
            <a:ext cx="715390" cy="8387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53;p21">
            <a:hlinkClick r:id="rId10" action="ppaction://hlinksldjump"/>
            <a:extLst>
              <a:ext uri="{FF2B5EF4-FFF2-40B4-BE49-F238E27FC236}">
                <a16:creationId xmlns:a16="http://schemas.microsoft.com/office/drawing/2014/main" id="{F1ACD0E9-C3C5-8212-1826-7FE342D7B03A}"/>
              </a:ext>
            </a:extLst>
          </p:cNvPr>
          <p:cNvSpPr/>
          <p:nvPr/>
        </p:nvSpPr>
        <p:spPr>
          <a:xfrm rot="-8517225">
            <a:off x="11390501" y="678397"/>
            <a:ext cx="1039390" cy="2132083"/>
          </a:xfrm>
          <a:custGeom>
            <a:avLst/>
            <a:gdLst/>
            <a:ahLst/>
            <a:cxnLst/>
            <a:rect l="l" t="t" r="r" b="b"/>
            <a:pathLst>
              <a:path w="1559085" h="3198124" extrusionOk="0">
                <a:moveTo>
                  <a:pt x="0" y="0"/>
                </a:moveTo>
                <a:lnTo>
                  <a:pt x="1559085" y="0"/>
                </a:lnTo>
                <a:lnTo>
                  <a:pt x="1559085" y="3198123"/>
                </a:lnTo>
                <a:lnTo>
                  <a:pt x="0" y="31981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543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0">
          <a:extLst>
            <a:ext uri="{FF2B5EF4-FFF2-40B4-BE49-F238E27FC236}">
              <a16:creationId xmlns:a16="http://schemas.microsoft.com/office/drawing/2014/main" id="{EA4B6C8F-EA2D-48DF-5CC1-4BAE5C7C5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53;p21">
            <a:hlinkClick r:id="rId4" action="ppaction://hlinksldjump"/>
            <a:extLst>
              <a:ext uri="{FF2B5EF4-FFF2-40B4-BE49-F238E27FC236}">
                <a16:creationId xmlns:a16="http://schemas.microsoft.com/office/drawing/2014/main" id="{C0818B6F-DD82-3016-2333-607D19E5C0D1}"/>
              </a:ext>
            </a:extLst>
          </p:cNvPr>
          <p:cNvSpPr/>
          <p:nvPr/>
        </p:nvSpPr>
        <p:spPr>
          <a:xfrm rot="-8517225">
            <a:off x="11390501" y="678397"/>
            <a:ext cx="1039390" cy="2132083"/>
          </a:xfrm>
          <a:custGeom>
            <a:avLst/>
            <a:gdLst/>
            <a:ahLst/>
            <a:cxnLst/>
            <a:rect l="l" t="t" r="r" b="b"/>
            <a:pathLst>
              <a:path w="1559085" h="3198124" extrusionOk="0">
                <a:moveTo>
                  <a:pt x="0" y="0"/>
                </a:moveTo>
                <a:lnTo>
                  <a:pt x="1559085" y="0"/>
                </a:lnTo>
                <a:lnTo>
                  <a:pt x="1559085" y="3198123"/>
                </a:lnTo>
                <a:lnTo>
                  <a:pt x="0" y="31981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Google Shape;396;p24">
            <a:extLst>
              <a:ext uri="{FF2B5EF4-FFF2-40B4-BE49-F238E27FC236}">
                <a16:creationId xmlns:a16="http://schemas.microsoft.com/office/drawing/2014/main" id="{8AF7AFA2-1FFB-0F66-0591-C7B2A9F55682}"/>
              </a:ext>
            </a:extLst>
          </p:cNvPr>
          <p:cNvSpPr/>
          <p:nvPr/>
        </p:nvSpPr>
        <p:spPr>
          <a:xfrm rot="1197559">
            <a:off x="-383128" y="5433782"/>
            <a:ext cx="1623227" cy="2149969"/>
          </a:xfrm>
          <a:custGeom>
            <a:avLst/>
            <a:gdLst/>
            <a:ahLst/>
            <a:cxnLst/>
            <a:rect l="l" t="t" r="r" b="b"/>
            <a:pathLst>
              <a:path w="2434840" h="3224954" extrusionOk="0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Google Shape;397;p24">
            <a:extLst>
              <a:ext uri="{FF2B5EF4-FFF2-40B4-BE49-F238E27FC236}">
                <a16:creationId xmlns:a16="http://schemas.microsoft.com/office/drawing/2014/main" id="{3479D485-B165-8446-EC9A-20D04E95F9D7}"/>
              </a:ext>
            </a:extLst>
          </p:cNvPr>
          <p:cNvSpPr/>
          <p:nvPr/>
        </p:nvSpPr>
        <p:spPr>
          <a:xfrm rot="-1141099">
            <a:off x="11732340" y="5414607"/>
            <a:ext cx="845425" cy="2902748"/>
          </a:xfrm>
          <a:custGeom>
            <a:avLst/>
            <a:gdLst/>
            <a:ahLst/>
            <a:cxnLst/>
            <a:rect l="l" t="t" r="r" b="b"/>
            <a:pathLst>
              <a:path w="1268138" h="4354122" extrusionOk="0">
                <a:moveTo>
                  <a:pt x="0" y="0"/>
                </a:moveTo>
                <a:lnTo>
                  <a:pt x="1268138" y="0"/>
                </a:lnTo>
                <a:lnTo>
                  <a:pt x="1268138" y="4354122"/>
                </a:lnTo>
                <a:lnTo>
                  <a:pt x="0" y="4354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Google Shape;398;p24">
            <a:extLst>
              <a:ext uri="{FF2B5EF4-FFF2-40B4-BE49-F238E27FC236}">
                <a16:creationId xmlns:a16="http://schemas.microsoft.com/office/drawing/2014/main" id="{D1732F55-5926-63D2-19E7-B27D626A0B5B}"/>
              </a:ext>
            </a:extLst>
          </p:cNvPr>
          <p:cNvSpPr/>
          <p:nvPr/>
        </p:nvSpPr>
        <p:spPr>
          <a:xfrm>
            <a:off x="188724" y="1730986"/>
            <a:ext cx="4165600" cy="1166201"/>
          </a:xfrm>
          <a:prstGeom prst="roundRect">
            <a:avLst>
              <a:gd name="adj" fmla="val 13073"/>
            </a:avLst>
          </a:prstGeom>
          <a:solidFill>
            <a:srgbClr val="B3BED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ảnh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mẹ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sinh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bế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bồng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chăm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sóc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trẻ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em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5" name="Google Shape;399;p24">
            <a:extLst>
              <a:ext uri="{FF2B5EF4-FFF2-40B4-BE49-F238E27FC236}">
                <a16:creationId xmlns:a16="http://schemas.microsoft.com/office/drawing/2014/main" id="{5C8EBF81-5A6B-8F0F-965A-432DE69002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15012" b="18794"/>
          <a:stretch/>
        </p:blipFill>
        <p:spPr>
          <a:xfrm>
            <a:off x="325382" y="3020053"/>
            <a:ext cx="3581400" cy="35560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6" name="Google Shape;400;p24">
            <a:extLst>
              <a:ext uri="{FF2B5EF4-FFF2-40B4-BE49-F238E27FC236}">
                <a16:creationId xmlns:a16="http://schemas.microsoft.com/office/drawing/2014/main" id="{ED6C57A9-870C-F8A2-29A1-07A24794CAF3}"/>
              </a:ext>
            </a:extLst>
          </p:cNvPr>
          <p:cNvSpPr/>
          <p:nvPr/>
        </p:nvSpPr>
        <p:spPr>
          <a:xfrm>
            <a:off x="6974076" y="1668440"/>
            <a:ext cx="5029200" cy="1291295"/>
          </a:xfrm>
          <a:prstGeom prst="roundRect">
            <a:avLst>
              <a:gd name="adj" fmla="val 13073"/>
            </a:avLst>
          </a:prstGeom>
          <a:solidFill>
            <a:srgbClr val="B3BED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ảnh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sinh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bảo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con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biết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ngoan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dạy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con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biết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nghĩ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7" name="Google Shape;401;p24">
            <a:extLst>
              <a:ext uri="{FF2B5EF4-FFF2-40B4-BE49-F238E27FC236}">
                <a16:creationId xmlns:a16="http://schemas.microsoft.com/office/drawing/2014/main" id="{5C4B16D3-E1E4-14C6-C97D-F09E08BCED6E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30917" y="3026937"/>
            <a:ext cx="3581400" cy="35560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8" name="Google Shape;402;p24">
            <a:extLst>
              <a:ext uri="{FF2B5EF4-FFF2-40B4-BE49-F238E27FC236}">
                <a16:creationId xmlns:a16="http://schemas.microsoft.com/office/drawing/2014/main" id="{F89A8F69-C67F-5F91-1590-5B8E3527A17B}"/>
              </a:ext>
            </a:extLst>
          </p:cNvPr>
          <p:cNvSpPr/>
          <p:nvPr/>
        </p:nvSpPr>
        <p:spPr>
          <a:xfrm>
            <a:off x="4828382" y="5105057"/>
            <a:ext cx="3044205" cy="176092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ảnh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bố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em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thường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dạy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em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nhiều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kiến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thức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Google Shape;403;p24">
            <a:extLst>
              <a:ext uri="{FF2B5EF4-FFF2-40B4-BE49-F238E27FC236}">
                <a16:creationId xmlns:a16="http://schemas.microsoft.com/office/drawing/2014/main" id="{FB992C50-0C10-0B90-EDF6-DC416518D64F}"/>
              </a:ext>
            </a:extLst>
          </p:cNvPr>
          <p:cNvSpPr/>
          <p:nvPr/>
        </p:nvSpPr>
        <p:spPr>
          <a:xfrm>
            <a:off x="4594255" y="3284862"/>
            <a:ext cx="2714600" cy="117853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ảnh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gợi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đến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mẹ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em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0" name="Google Shape;404;p24">
            <a:extLst>
              <a:ext uri="{FF2B5EF4-FFF2-40B4-BE49-F238E27FC236}">
                <a16:creationId xmlns:a16="http://schemas.microsoft.com/office/drawing/2014/main" id="{1EAB1D8C-874E-F7B6-6817-748D7C4BC33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181472">
            <a:off x="7195127" y="4406256"/>
            <a:ext cx="715390" cy="83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05;p24">
            <a:extLst>
              <a:ext uri="{FF2B5EF4-FFF2-40B4-BE49-F238E27FC236}">
                <a16:creationId xmlns:a16="http://schemas.microsoft.com/office/drawing/2014/main" id="{DA3DAA0F-C09C-E90F-C88A-2DA10D7C212B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4389054" flipH="1">
            <a:off x="4022775" y="3739132"/>
            <a:ext cx="663099" cy="838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543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0">
          <a:extLst>
            <a:ext uri="{FF2B5EF4-FFF2-40B4-BE49-F238E27FC236}">
              <a16:creationId xmlns:a16="http://schemas.microsoft.com/office/drawing/2014/main" id="{5E747E95-1706-2F53-75C2-E6DC15D69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353;p21">
            <a:hlinkClick r:id="rId4" action="ppaction://hlinksldjump"/>
            <a:extLst>
              <a:ext uri="{FF2B5EF4-FFF2-40B4-BE49-F238E27FC236}">
                <a16:creationId xmlns:a16="http://schemas.microsoft.com/office/drawing/2014/main" id="{F2C4087E-02B1-3555-E292-F06200F0CF53}"/>
              </a:ext>
            </a:extLst>
          </p:cNvPr>
          <p:cNvSpPr/>
          <p:nvPr/>
        </p:nvSpPr>
        <p:spPr>
          <a:xfrm rot="-8517225">
            <a:off x="11390501" y="678397"/>
            <a:ext cx="1039390" cy="2132083"/>
          </a:xfrm>
          <a:custGeom>
            <a:avLst/>
            <a:gdLst/>
            <a:ahLst/>
            <a:cxnLst/>
            <a:rect l="l" t="t" r="r" b="b"/>
            <a:pathLst>
              <a:path w="1559085" h="3198124" extrusionOk="0">
                <a:moveTo>
                  <a:pt x="0" y="0"/>
                </a:moveTo>
                <a:lnTo>
                  <a:pt x="1559085" y="0"/>
                </a:lnTo>
                <a:lnTo>
                  <a:pt x="1559085" y="3198123"/>
                </a:lnTo>
                <a:lnTo>
                  <a:pt x="0" y="31981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Google Shape;411;g2bb086fd14d_0_0">
            <a:extLst>
              <a:ext uri="{FF2B5EF4-FFF2-40B4-BE49-F238E27FC236}">
                <a16:creationId xmlns:a16="http://schemas.microsoft.com/office/drawing/2014/main" id="{6E96E76F-6AB0-00BA-2583-B506467B105E}"/>
              </a:ext>
            </a:extLst>
          </p:cNvPr>
          <p:cNvSpPr/>
          <p:nvPr/>
        </p:nvSpPr>
        <p:spPr>
          <a:xfrm rot="-3975345">
            <a:off x="1468265" y="5864288"/>
            <a:ext cx="228887" cy="540145"/>
          </a:xfrm>
          <a:custGeom>
            <a:avLst/>
            <a:gdLst/>
            <a:ahLst/>
            <a:cxnLst/>
            <a:rect l="l" t="t" r="r" b="b"/>
            <a:pathLst>
              <a:path w="343462" h="810529" extrusionOk="0">
                <a:moveTo>
                  <a:pt x="0" y="0"/>
                </a:moveTo>
                <a:lnTo>
                  <a:pt x="343462" y="0"/>
                </a:lnTo>
                <a:lnTo>
                  <a:pt x="343462" y="810529"/>
                </a:lnTo>
                <a:lnTo>
                  <a:pt x="0" y="8105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Google Shape;412;g2bb086fd14d_0_0">
            <a:extLst>
              <a:ext uri="{FF2B5EF4-FFF2-40B4-BE49-F238E27FC236}">
                <a16:creationId xmlns:a16="http://schemas.microsoft.com/office/drawing/2014/main" id="{546BE2DA-CCB2-99B5-9F75-9065D231A044}"/>
              </a:ext>
            </a:extLst>
          </p:cNvPr>
          <p:cNvSpPr/>
          <p:nvPr/>
        </p:nvSpPr>
        <p:spPr>
          <a:xfrm rot="921333" flipH="1">
            <a:off x="-920212" y="3328446"/>
            <a:ext cx="2723727" cy="4150442"/>
          </a:xfrm>
          <a:custGeom>
            <a:avLst/>
            <a:gdLst/>
            <a:ahLst/>
            <a:cxnLst/>
            <a:rect l="l" t="t" r="r" b="b"/>
            <a:pathLst>
              <a:path w="4082632" h="6221154" extrusionOk="0">
                <a:moveTo>
                  <a:pt x="4082632" y="0"/>
                </a:moveTo>
                <a:lnTo>
                  <a:pt x="0" y="0"/>
                </a:lnTo>
                <a:lnTo>
                  <a:pt x="0" y="6221153"/>
                </a:lnTo>
                <a:lnTo>
                  <a:pt x="4082632" y="6221153"/>
                </a:lnTo>
                <a:lnTo>
                  <a:pt x="4082632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Google Shape;413;g2bb086fd14d_0_0">
            <a:extLst>
              <a:ext uri="{FF2B5EF4-FFF2-40B4-BE49-F238E27FC236}">
                <a16:creationId xmlns:a16="http://schemas.microsoft.com/office/drawing/2014/main" id="{92F05745-FB68-8B30-2C24-C9CDC04A9535}"/>
              </a:ext>
            </a:extLst>
          </p:cNvPr>
          <p:cNvSpPr/>
          <p:nvPr/>
        </p:nvSpPr>
        <p:spPr>
          <a:xfrm rot="369980" flipH="1">
            <a:off x="-4621" y="5051204"/>
            <a:ext cx="897421" cy="2243553"/>
          </a:xfrm>
          <a:custGeom>
            <a:avLst/>
            <a:gdLst/>
            <a:ahLst/>
            <a:cxnLst/>
            <a:rect l="l" t="t" r="r" b="b"/>
            <a:pathLst>
              <a:path w="1345069" h="3362672" extrusionOk="0">
                <a:moveTo>
                  <a:pt x="1345069" y="0"/>
                </a:moveTo>
                <a:lnTo>
                  <a:pt x="0" y="0"/>
                </a:lnTo>
                <a:lnTo>
                  <a:pt x="0" y="3362672"/>
                </a:lnTo>
                <a:lnTo>
                  <a:pt x="1345069" y="3362672"/>
                </a:lnTo>
                <a:lnTo>
                  <a:pt x="1345069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Google Shape;414;g2bb086fd14d_0_0">
            <a:extLst>
              <a:ext uri="{FF2B5EF4-FFF2-40B4-BE49-F238E27FC236}">
                <a16:creationId xmlns:a16="http://schemas.microsoft.com/office/drawing/2014/main" id="{9F3CD8CF-2C1A-853C-C4B8-25387716E0B0}"/>
              </a:ext>
            </a:extLst>
          </p:cNvPr>
          <p:cNvSpPr/>
          <p:nvPr/>
        </p:nvSpPr>
        <p:spPr>
          <a:xfrm rot="-3833014">
            <a:off x="2206473" y="6306366"/>
            <a:ext cx="195656" cy="461725"/>
          </a:xfrm>
          <a:custGeom>
            <a:avLst/>
            <a:gdLst/>
            <a:ahLst/>
            <a:cxnLst/>
            <a:rect l="l" t="t" r="r" b="b"/>
            <a:pathLst>
              <a:path w="293615" h="692897" extrusionOk="0">
                <a:moveTo>
                  <a:pt x="0" y="0"/>
                </a:moveTo>
                <a:lnTo>
                  <a:pt x="293615" y="0"/>
                </a:lnTo>
                <a:lnTo>
                  <a:pt x="293615" y="692898"/>
                </a:lnTo>
                <a:lnTo>
                  <a:pt x="0" y="692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Google Shape;416;g2bb086fd14d_0_0">
            <a:extLst>
              <a:ext uri="{FF2B5EF4-FFF2-40B4-BE49-F238E27FC236}">
                <a16:creationId xmlns:a16="http://schemas.microsoft.com/office/drawing/2014/main" id="{3FB89388-2E60-8BFD-1836-1707874801B6}"/>
              </a:ext>
            </a:extLst>
          </p:cNvPr>
          <p:cNvSpPr/>
          <p:nvPr/>
        </p:nvSpPr>
        <p:spPr>
          <a:xfrm>
            <a:off x="1010700" y="1775482"/>
            <a:ext cx="10209235" cy="690149"/>
          </a:xfrm>
          <a:prstGeom prst="roundRect">
            <a:avLst>
              <a:gd name="adj" fmla="val 15806"/>
            </a:avLst>
          </a:prstGeom>
          <a:solidFill>
            <a:srgbClr val="FFFFFF"/>
          </a:solidFill>
          <a:ln>
            <a:noFill/>
          </a:ln>
          <a:effectLst>
            <a:outerShdw blurRad="149987" dist="250190" dir="8460000" algn="ctr">
              <a:srgbClr val="000000">
                <a:alpha val="27840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Câu 4.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Bài thơ muốn nói với em điều gì?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8" name="Google Shape;417;g2bb086fd14d_0_0">
            <a:extLst>
              <a:ext uri="{FF2B5EF4-FFF2-40B4-BE49-F238E27FC236}">
                <a16:creationId xmlns:a16="http://schemas.microsoft.com/office/drawing/2014/main" id="{AF155600-61EF-D153-775D-0570F92A5714}"/>
              </a:ext>
            </a:extLst>
          </p:cNvPr>
          <p:cNvSpPr/>
          <p:nvPr/>
        </p:nvSpPr>
        <p:spPr>
          <a:xfrm>
            <a:off x="480645" y="3493801"/>
            <a:ext cx="3146600" cy="2551347"/>
          </a:xfrm>
          <a:prstGeom prst="roundRect">
            <a:avLst>
              <a:gd name="adj" fmla="val 6779"/>
            </a:avLst>
          </a:prstGeom>
          <a:solidFill>
            <a:srgbClr val="B3BED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Trên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Đất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này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mọi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vật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sinh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vì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con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người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mọi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người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sinh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vì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trẻ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9" name="Google Shape;418;g2bb086fd14d_0_0">
            <a:extLst>
              <a:ext uri="{FF2B5EF4-FFF2-40B4-BE49-F238E27FC236}">
                <a16:creationId xmlns:a16="http://schemas.microsoft.com/office/drawing/2014/main" id="{76AE822B-CACC-1772-B60D-4DCC1D8FC1BE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4555549" flipH="1">
            <a:off x="3397795" y="3175256"/>
            <a:ext cx="627341" cy="8387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419;g2bb086fd14d_0_0">
            <a:extLst>
              <a:ext uri="{FF2B5EF4-FFF2-40B4-BE49-F238E27FC236}">
                <a16:creationId xmlns:a16="http://schemas.microsoft.com/office/drawing/2014/main" id="{D3BE8653-12A2-15B9-3228-25C904341948}"/>
              </a:ext>
            </a:extLst>
          </p:cNvPr>
          <p:cNvSpPr/>
          <p:nvPr/>
        </p:nvSpPr>
        <p:spPr>
          <a:xfrm>
            <a:off x="8499749" y="3210333"/>
            <a:ext cx="3399807" cy="3429600"/>
          </a:xfrm>
          <a:prstGeom prst="roundRect">
            <a:avLst>
              <a:gd name="adj" fmla="val 8012"/>
            </a:avLst>
          </a:prstGeom>
          <a:solidFill>
            <a:srgbClr val="B3BED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Nhắc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nhở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các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em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hãy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biết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ơn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những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người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đã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góp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phần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tạo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nên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cuộc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sống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văn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minh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hạnh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phúc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hôm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nay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cho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chúng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ta.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21" name="Google Shape;420;g2bb086fd14d_0_0">
            <a:extLst>
              <a:ext uri="{FF2B5EF4-FFF2-40B4-BE49-F238E27FC236}">
                <a16:creationId xmlns:a16="http://schemas.microsoft.com/office/drawing/2014/main" id="{DE0D9DC6-D6E3-2B00-913E-D8AA43DCC08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4767155">
            <a:off x="8502174" y="2697379"/>
            <a:ext cx="627341" cy="82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1;g2bb086fd14d_0_0">
            <a:extLst>
              <a:ext uri="{FF2B5EF4-FFF2-40B4-BE49-F238E27FC236}">
                <a16:creationId xmlns:a16="http://schemas.microsoft.com/office/drawing/2014/main" id="{F7051EC7-23C5-D232-5BCE-80EA4DB3AAB1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192398" y="2726030"/>
            <a:ext cx="3824137" cy="382413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676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15;p26">
            <a:extLst>
              <a:ext uri="{FF2B5EF4-FFF2-40B4-BE49-F238E27FC236}">
                <a16:creationId xmlns:a16="http://schemas.microsoft.com/office/drawing/2014/main" id="{9A2BE711-B34C-5022-77C0-50D804453BFF}"/>
              </a:ext>
            </a:extLst>
          </p:cNvPr>
          <p:cNvSpPr txBox="1"/>
          <p:nvPr/>
        </p:nvSpPr>
        <p:spPr>
          <a:xfrm>
            <a:off x="4447585" y="1060705"/>
            <a:ext cx="345358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+mn-lt"/>
              </a:rPr>
              <a:t>LUYỆN ĐỌC</a:t>
            </a:r>
            <a:endParaRPr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Google Shape;416;p26">
            <a:extLst>
              <a:ext uri="{FF2B5EF4-FFF2-40B4-BE49-F238E27FC236}">
                <a16:creationId xmlns:a16="http://schemas.microsoft.com/office/drawing/2014/main" id="{6C58D8A8-D7FB-9D70-F0DB-9C41975F5136}"/>
              </a:ext>
            </a:extLst>
          </p:cNvPr>
          <p:cNvSpPr txBox="1"/>
          <p:nvPr/>
        </p:nvSpPr>
        <p:spPr>
          <a:xfrm>
            <a:off x="1225095" y="1846741"/>
            <a:ext cx="9741809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+mn-lt"/>
              </a:rPr>
              <a:t>Các em hãy luyện đọc diễn cảm bốn khổ thơ đầu:</a:t>
            </a:r>
            <a:endParaRPr sz="2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Google Shape;417;p26">
            <a:extLst>
              <a:ext uri="{FF2B5EF4-FFF2-40B4-BE49-F238E27FC236}">
                <a16:creationId xmlns:a16="http://schemas.microsoft.com/office/drawing/2014/main" id="{A5C53940-DDB1-28CE-DFC3-B34ED8E9E350}"/>
              </a:ext>
            </a:extLst>
          </p:cNvPr>
          <p:cNvSpPr/>
          <p:nvPr/>
        </p:nvSpPr>
        <p:spPr>
          <a:xfrm>
            <a:off x="1045216" y="2705291"/>
            <a:ext cx="3049953" cy="1915575"/>
          </a:xfrm>
          <a:prstGeom prst="roundRect">
            <a:avLst>
              <a:gd name="adj" fmla="val 15806"/>
            </a:avLst>
          </a:prstGeom>
          <a:solidFill>
            <a:schemeClr val="lt1"/>
          </a:solidFill>
          <a:ln w="38100" cap="flat" cmpd="sng">
            <a:solidFill>
              <a:srgbClr val="677E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  <a:latin typeface="+mn-lt"/>
              </a:rPr>
              <a:t>Ngắt nghỉ hơi đúng ở mỗi dòng thơ, khổ thơ.</a:t>
            </a:r>
            <a:endParaRPr sz="2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Google Shape;418;p26">
            <a:extLst>
              <a:ext uri="{FF2B5EF4-FFF2-40B4-BE49-F238E27FC236}">
                <a16:creationId xmlns:a16="http://schemas.microsoft.com/office/drawing/2014/main" id="{E5FE7D40-429C-11AF-8FD0-E50BEF17815E}"/>
              </a:ext>
            </a:extLst>
          </p:cNvPr>
          <p:cNvSpPr/>
          <p:nvPr/>
        </p:nvSpPr>
        <p:spPr>
          <a:xfrm>
            <a:off x="4543982" y="2664823"/>
            <a:ext cx="3260789" cy="1915575"/>
          </a:xfrm>
          <a:prstGeom prst="roundRect">
            <a:avLst>
              <a:gd name="adj" fmla="val 15806"/>
            </a:avLst>
          </a:prstGeom>
          <a:solidFill>
            <a:schemeClr val="lt1"/>
          </a:solidFill>
          <a:ln w="38100" cap="flat" cmpd="sng">
            <a:solidFill>
              <a:srgbClr val="677E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Nhấn giọng từ ngữ quan trọng.</a:t>
            </a:r>
            <a:endParaRPr sz="240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419;p26">
            <a:extLst>
              <a:ext uri="{FF2B5EF4-FFF2-40B4-BE49-F238E27FC236}">
                <a16:creationId xmlns:a16="http://schemas.microsoft.com/office/drawing/2014/main" id="{25782F50-8042-975F-C90E-713AF83FA8FD}"/>
              </a:ext>
            </a:extLst>
          </p:cNvPr>
          <p:cNvSpPr/>
          <p:nvPr/>
        </p:nvSpPr>
        <p:spPr>
          <a:xfrm>
            <a:off x="8255198" y="2664823"/>
            <a:ext cx="3165081" cy="1915575"/>
          </a:xfrm>
          <a:prstGeom prst="roundRect">
            <a:avLst>
              <a:gd name="adj" fmla="val 15806"/>
            </a:avLst>
          </a:prstGeom>
          <a:solidFill>
            <a:schemeClr val="lt1"/>
          </a:solidFill>
          <a:ln w="38100" cap="flat" cmpd="sng">
            <a:solidFill>
              <a:srgbClr val="677E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tình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xúc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phù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đọc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Google Shape;420;p26">
            <a:extLst>
              <a:ext uri="{FF2B5EF4-FFF2-40B4-BE49-F238E27FC236}">
                <a16:creationId xmlns:a16="http://schemas.microsoft.com/office/drawing/2014/main" id="{EA95F435-CCDE-3E72-A792-CD3C5818F3A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0292" y="4580398"/>
            <a:ext cx="3640496" cy="2277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6;p27">
            <a:extLst>
              <a:ext uri="{FF2B5EF4-FFF2-40B4-BE49-F238E27FC236}">
                <a16:creationId xmlns:a16="http://schemas.microsoft.com/office/drawing/2014/main" id="{5C36A8AD-6C3C-9434-DE58-1356537EE197}"/>
              </a:ext>
            </a:extLst>
          </p:cNvPr>
          <p:cNvSpPr/>
          <p:nvPr/>
        </p:nvSpPr>
        <p:spPr>
          <a:xfrm>
            <a:off x="-153484" y="5542273"/>
            <a:ext cx="642719" cy="1622004"/>
          </a:xfrm>
          <a:custGeom>
            <a:avLst/>
            <a:gdLst/>
            <a:ahLst/>
            <a:cxnLst/>
            <a:rect l="l" t="t" r="r" b="b"/>
            <a:pathLst>
              <a:path w="964079" h="2433006" extrusionOk="0">
                <a:moveTo>
                  <a:pt x="0" y="0"/>
                </a:moveTo>
                <a:lnTo>
                  <a:pt x="964079" y="0"/>
                </a:lnTo>
                <a:lnTo>
                  <a:pt x="964079" y="2433007"/>
                </a:lnTo>
                <a:lnTo>
                  <a:pt x="0" y="24330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Google Shape;427;p27">
            <a:extLst>
              <a:ext uri="{FF2B5EF4-FFF2-40B4-BE49-F238E27FC236}">
                <a16:creationId xmlns:a16="http://schemas.microsoft.com/office/drawing/2014/main" id="{E3872E97-D362-EE86-A3ED-FAC9F6A231F3}"/>
              </a:ext>
            </a:extLst>
          </p:cNvPr>
          <p:cNvSpPr/>
          <p:nvPr/>
        </p:nvSpPr>
        <p:spPr>
          <a:xfrm rot="954738">
            <a:off x="-24508" y="5741855"/>
            <a:ext cx="1027485" cy="2552759"/>
          </a:xfrm>
          <a:custGeom>
            <a:avLst/>
            <a:gdLst/>
            <a:ahLst/>
            <a:cxnLst/>
            <a:rect l="l" t="t" r="r" b="b"/>
            <a:pathLst>
              <a:path w="1541228" h="3829139" extrusionOk="0">
                <a:moveTo>
                  <a:pt x="0" y="0"/>
                </a:moveTo>
                <a:lnTo>
                  <a:pt x="1541228" y="0"/>
                </a:lnTo>
                <a:lnTo>
                  <a:pt x="1541228" y="3829139"/>
                </a:lnTo>
                <a:lnTo>
                  <a:pt x="0" y="38291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Google Shape;428;p27">
            <a:extLst>
              <a:ext uri="{FF2B5EF4-FFF2-40B4-BE49-F238E27FC236}">
                <a16:creationId xmlns:a16="http://schemas.microsoft.com/office/drawing/2014/main" id="{C4529DF6-7647-5DDD-DD67-6D3376B8E594}"/>
              </a:ext>
            </a:extLst>
          </p:cNvPr>
          <p:cNvSpPr/>
          <p:nvPr/>
        </p:nvSpPr>
        <p:spPr>
          <a:xfrm rot="-9527996">
            <a:off x="11530693" y="644891"/>
            <a:ext cx="1032179" cy="1504086"/>
          </a:xfrm>
          <a:custGeom>
            <a:avLst/>
            <a:gdLst/>
            <a:ahLst/>
            <a:cxnLst/>
            <a:rect l="l" t="t" r="r" b="b"/>
            <a:pathLst>
              <a:path w="1548268" h="2256129" extrusionOk="0">
                <a:moveTo>
                  <a:pt x="0" y="0"/>
                </a:moveTo>
                <a:lnTo>
                  <a:pt x="1548269" y="0"/>
                </a:lnTo>
                <a:lnTo>
                  <a:pt x="1548269" y="2256129"/>
                </a:lnTo>
                <a:lnTo>
                  <a:pt x="0" y="22561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Google Shape;429;p27">
            <a:extLst>
              <a:ext uri="{FF2B5EF4-FFF2-40B4-BE49-F238E27FC236}">
                <a16:creationId xmlns:a16="http://schemas.microsoft.com/office/drawing/2014/main" id="{B983A511-B721-02F0-1747-578EE608A502}"/>
              </a:ext>
            </a:extLst>
          </p:cNvPr>
          <p:cNvSpPr/>
          <p:nvPr/>
        </p:nvSpPr>
        <p:spPr>
          <a:xfrm rot="-6732337" flipH="1">
            <a:off x="10604305" y="1683723"/>
            <a:ext cx="256526" cy="466411"/>
          </a:xfrm>
          <a:custGeom>
            <a:avLst/>
            <a:gdLst/>
            <a:ahLst/>
            <a:cxnLst/>
            <a:rect l="l" t="t" r="r" b="b"/>
            <a:pathLst>
              <a:path w="384789" h="699616" extrusionOk="0">
                <a:moveTo>
                  <a:pt x="384789" y="0"/>
                </a:moveTo>
                <a:lnTo>
                  <a:pt x="0" y="0"/>
                </a:lnTo>
                <a:lnTo>
                  <a:pt x="0" y="699616"/>
                </a:lnTo>
                <a:lnTo>
                  <a:pt x="384789" y="699616"/>
                </a:lnTo>
                <a:lnTo>
                  <a:pt x="384789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Google Shape;430;p27">
            <a:extLst>
              <a:ext uri="{FF2B5EF4-FFF2-40B4-BE49-F238E27FC236}">
                <a16:creationId xmlns:a16="http://schemas.microsoft.com/office/drawing/2014/main" id="{87B1D393-E5DA-8844-883C-5B34BDEC59BC}"/>
              </a:ext>
            </a:extLst>
          </p:cNvPr>
          <p:cNvSpPr/>
          <p:nvPr/>
        </p:nvSpPr>
        <p:spPr>
          <a:xfrm rot="2158146" flipH="1">
            <a:off x="11693755" y="2424440"/>
            <a:ext cx="166523" cy="392975"/>
          </a:xfrm>
          <a:custGeom>
            <a:avLst/>
            <a:gdLst/>
            <a:ahLst/>
            <a:cxnLst/>
            <a:rect l="l" t="t" r="r" b="b"/>
            <a:pathLst>
              <a:path w="249784" h="589462" extrusionOk="0">
                <a:moveTo>
                  <a:pt x="249785" y="0"/>
                </a:moveTo>
                <a:lnTo>
                  <a:pt x="0" y="0"/>
                </a:lnTo>
                <a:lnTo>
                  <a:pt x="0" y="589462"/>
                </a:lnTo>
                <a:lnTo>
                  <a:pt x="249785" y="589462"/>
                </a:lnTo>
                <a:lnTo>
                  <a:pt x="249785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Google Shape;431;p27">
            <a:extLst>
              <a:ext uri="{FF2B5EF4-FFF2-40B4-BE49-F238E27FC236}">
                <a16:creationId xmlns:a16="http://schemas.microsoft.com/office/drawing/2014/main" id="{72AC4A12-0FFB-DA87-BE28-CFC6D0DA344B}"/>
              </a:ext>
            </a:extLst>
          </p:cNvPr>
          <p:cNvSpPr txBox="1"/>
          <p:nvPr/>
        </p:nvSpPr>
        <p:spPr>
          <a:xfrm>
            <a:off x="5875145" y="1042601"/>
            <a:ext cx="1483309" cy="49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Ví dụ</a:t>
            </a:r>
            <a:endParaRPr kumimoji="0" sz="2800" b="0" i="0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Google Shape;432;p27">
            <a:extLst>
              <a:ext uri="{FF2B5EF4-FFF2-40B4-BE49-F238E27FC236}">
                <a16:creationId xmlns:a16="http://schemas.microsoft.com/office/drawing/2014/main" id="{A7E795C0-2CFA-E596-325E-C7CD4A6ED31F}"/>
              </a:ext>
            </a:extLst>
          </p:cNvPr>
          <p:cNvSpPr/>
          <p:nvPr/>
        </p:nvSpPr>
        <p:spPr>
          <a:xfrm>
            <a:off x="1370097" y="2123815"/>
            <a:ext cx="4409090" cy="4443685"/>
          </a:xfrm>
          <a:prstGeom prst="roundRect">
            <a:avLst>
              <a:gd name="adj" fmla="val 7887"/>
            </a:avLst>
          </a:prstGeom>
          <a:solidFill>
            <a:srgbClr val="B3BED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304815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Mắt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trẻ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con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sáng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lắm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/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0" indent="304815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Nhưng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chưa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thấy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gì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đâu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/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0" indent="304815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Mặt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Trời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mới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nhô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cao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/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0" indent="304815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Cho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trẻ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con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nhìn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rõ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.//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0" indent="304815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Nhưng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còn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cần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cho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trẻ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0" indent="304815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Tình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yêu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và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lời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ru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/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0" indent="304815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Cho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nên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mẹ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sinh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ra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/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0" indent="304815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Để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bế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bồng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chăm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sóc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9" name="Google Shape;433;p27">
            <a:extLst>
              <a:ext uri="{FF2B5EF4-FFF2-40B4-BE49-F238E27FC236}">
                <a16:creationId xmlns:a16="http://schemas.microsoft.com/office/drawing/2014/main" id="{8A9F707C-D4AB-47DF-E781-01B7DB3FB27B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16800" y="2413000"/>
            <a:ext cx="5013834" cy="4337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43;p28">
            <a:extLst>
              <a:ext uri="{FF2B5EF4-FFF2-40B4-BE49-F238E27FC236}">
                <a16:creationId xmlns:a16="http://schemas.microsoft.com/office/drawing/2014/main" id="{A46B4873-2F10-1855-62DE-F1E437FA3DEE}"/>
              </a:ext>
            </a:extLst>
          </p:cNvPr>
          <p:cNvSpPr txBox="1"/>
          <p:nvPr/>
        </p:nvSpPr>
        <p:spPr>
          <a:xfrm>
            <a:off x="3154671" y="1782395"/>
            <a:ext cx="632679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buClrTx/>
              <a:defRPr/>
            </a:pP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Vận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dụng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Google Shape;444;p28">
            <a:extLst>
              <a:ext uri="{FF2B5EF4-FFF2-40B4-BE49-F238E27FC236}">
                <a16:creationId xmlns:a16="http://schemas.microsoft.com/office/drawing/2014/main" id="{C5AEEED3-C35F-5744-1A82-636DC952B53B}"/>
              </a:ext>
            </a:extLst>
          </p:cNvPr>
          <p:cNvSpPr/>
          <p:nvPr/>
        </p:nvSpPr>
        <p:spPr>
          <a:xfrm>
            <a:off x="278340" y="3168536"/>
            <a:ext cx="5752661" cy="2601620"/>
          </a:xfrm>
          <a:prstGeom prst="roundRect">
            <a:avLst>
              <a:gd name="adj" fmla="val 15806"/>
            </a:avLst>
          </a:prstGeom>
          <a:solidFill>
            <a:srgbClr val="FFFFFF"/>
          </a:solidFill>
          <a:ln w="38100" cap="flat" cmpd="sng">
            <a:solidFill>
              <a:srgbClr val="677E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Hoàn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Tự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đọc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sách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báo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ở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nhà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Google Shape;445;p28">
            <a:extLst>
              <a:ext uri="{FF2B5EF4-FFF2-40B4-BE49-F238E27FC236}">
                <a16:creationId xmlns:a16="http://schemas.microsoft.com/office/drawing/2014/main" id="{B81C8AD6-0468-71A4-FD87-FA4A43294BF6}"/>
              </a:ext>
            </a:extLst>
          </p:cNvPr>
          <p:cNvSpPr/>
          <p:nvPr/>
        </p:nvSpPr>
        <p:spPr>
          <a:xfrm>
            <a:off x="6318069" y="3168536"/>
            <a:ext cx="5232400" cy="2601620"/>
          </a:xfrm>
          <a:prstGeom prst="roundRect">
            <a:avLst>
              <a:gd name="adj" fmla="val 15806"/>
            </a:avLst>
          </a:prstGeom>
          <a:solidFill>
            <a:srgbClr val="FFFFFF"/>
          </a:solidFill>
          <a:ln w="38100" cap="flat" cmpd="sng">
            <a:solidFill>
              <a:srgbClr val="677E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Chuẩn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bị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Bài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viết</a:t>
            </a:r>
            <a:r>
              <a:rPr kumimoji="0" lang="en-US" sz="2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1:</a:t>
            </a:r>
            <a:endParaRPr kumimoji="0" sz="2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Thuật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lại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một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sự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việc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chứng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kiến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tham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gia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1;p29">
            <a:extLst>
              <a:ext uri="{FF2B5EF4-FFF2-40B4-BE49-F238E27FC236}">
                <a16:creationId xmlns:a16="http://schemas.microsoft.com/office/drawing/2014/main" id="{83D71A9C-7537-B9A5-51A8-130B90EF0579}"/>
              </a:ext>
            </a:extLst>
          </p:cNvPr>
          <p:cNvSpPr/>
          <p:nvPr/>
        </p:nvSpPr>
        <p:spPr>
          <a:xfrm rot="-3978030">
            <a:off x="1481400" y="6425412"/>
            <a:ext cx="228975" cy="540353"/>
          </a:xfrm>
          <a:custGeom>
            <a:avLst/>
            <a:gdLst/>
            <a:ahLst/>
            <a:cxnLst/>
            <a:rect l="l" t="t" r="r" b="b"/>
            <a:pathLst>
              <a:path w="343462" h="810529" extrusionOk="0">
                <a:moveTo>
                  <a:pt x="0" y="0"/>
                </a:moveTo>
                <a:lnTo>
                  <a:pt x="343462" y="0"/>
                </a:lnTo>
                <a:lnTo>
                  <a:pt x="343462" y="810529"/>
                </a:lnTo>
                <a:lnTo>
                  <a:pt x="0" y="8105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Google Shape;452;p29">
            <a:extLst>
              <a:ext uri="{FF2B5EF4-FFF2-40B4-BE49-F238E27FC236}">
                <a16:creationId xmlns:a16="http://schemas.microsoft.com/office/drawing/2014/main" id="{960CDE26-E243-71B8-2BF2-5E4B7CDF9ACC}"/>
              </a:ext>
            </a:extLst>
          </p:cNvPr>
          <p:cNvSpPr/>
          <p:nvPr/>
        </p:nvSpPr>
        <p:spPr>
          <a:xfrm rot="917865" flipH="1">
            <a:off x="-903160" y="3892093"/>
            <a:ext cx="2721755" cy="4147436"/>
          </a:xfrm>
          <a:custGeom>
            <a:avLst/>
            <a:gdLst/>
            <a:ahLst/>
            <a:cxnLst/>
            <a:rect l="l" t="t" r="r" b="b"/>
            <a:pathLst>
              <a:path w="4082632" h="6221154" extrusionOk="0">
                <a:moveTo>
                  <a:pt x="4082632" y="0"/>
                </a:moveTo>
                <a:lnTo>
                  <a:pt x="0" y="0"/>
                </a:lnTo>
                <a:lnTo>
                  <a:pt x="0" y="6221153"/>
                </a:lnTo>
                <a:lnTo>
                  <a:pt x="4082632" y="6221153"/>
                </a:lnTo>
                <a:lnTo>
                  <a:pt x="4082632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Google Shape;453;p29">
            <a:extLst>
              <a:ext uri="{FF2B5EF4-FFF2-40B4-BE49-F238E27FC236}">
                <a16:creationId xmlns:a16="http://schemas.microsoft.com/office/drawing/2014/main" id="{6E1E791C-F0C2-6CF0-C40E-FAC804F5FBB4}"/>
              </a:ext>
            </a:extLst>
          </p:cNvPr>
          <p:cNvSpPr/>
          <p:nvPr/>
        </p:nvSpPr>
        <p:spPr>
          <a:xfrm rot="369602" flipH="1">
            <a:off x="9361" y="5612765"/>
            <a:ext cx="896713" cy="2241781"/>
          </a:xfrm>
          <a:custGeom>
            <a:avLst/>
            <a:gdLst/>
            <a:ahLst/>
            <a:cxnLst/>
            <a:rect l="l" t="t" r="r" b="b"/>
            <a:pathLst>
              <a:path w="1345069" h="3362672" extrusionOk="0">
                <a:moveTo>
                  <a:pt x="1345069" y="0"/>
                </a:moveTo>
                <a:lnTo>
                  <a:pt x="0" y="0"/>
                </a:lnTo>
                <a:lnTo>
                  <a:pt x="0" y="3362672"/>
                </a:lnTo>
                <a:lnTo>
                  <a:pt x="1345069" y="3362672"/>
                </a:lnTo>
                <a:lnTo>
                  <a:pt x="1345069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Google Shape;454;p29">
            <a:extLst>
              <a:ext uri="{FF2B5EF4-FFF2-40B4-BE49-F238E27FC236}">
                <a16:creationId xmlns:a16="http://schemas.microsoft.com/office/drawing/2014/main" id="{A1008DA6-B00F-4B9E-2E48-2C6591B0D850}"/>
              </a:ext>
            </a:extLst>
          </p:cNvPr>
          <p:cNvSpPr/>
          <p:nvPr/>
        </p:nvSpPr>
        <p:spPr>
          <a:xfrm rot="-3838062">
            <a:off x="2219625" y="6867357"/>
            <a:ext cx="195743" cy="461931"/>
          </a:xfrm>
          <a:custGeom>
            <a:avLst/>
            <a:gdLst/>
            <a:ahLst/>
            <a:cxnLst/>
            <a:rect l="l" t="t" r="r" b="b"/>
            <a:pathLst>
              <a:path w="293615" h="692897" extrusionOk="0">
                <a:moveTo>
                  <a:pt x="0" y="0"/>
                </a:moveTo>
                <a:lnTo>
                  <a:pt x="293615" y="0"/>
                </a:lnTo>
                <a:lnTo>
                  <a:pt x="293615" y="692898"/>
                </a:lnTo>
                <a:lnTo>
                  <a:pt x="0" y="692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Google Shape;455;p29">
            <a:extLst>
              <a:ext uri="{FF2B5EF4-FFF2-40B4-BE49-F238E27FC236}">
                <a16:creationId xmlns:a16="http://schemas.microsoft.com/office/drawing/2014/main" id="{38E5932F-DA97-357D-DA04-539F8A0D1559}"/>
              </a:ext>
            </a:extLst>
          </p:cNvPr>
          <p:cNvSpPr/>
          <p:nvPr/>
        </p:nvSpPr>
        <p:spPr>
          <a:xfrm rot="-8517225">
            <a:off x="11325188" y="826657"/>
            <a:ext cx="1039390" cy="2132083"/>
          </a:xfrm>
          <a:custGeom>
            <a:avLst/>
            <a:gdLst/>
            <a:ahLst/>
            <a:cxnLst/>
            <a:rect l="l" t="t" r="r" b="b"/>
            <a:pathLst>
              <a:path w="1559085" h="3198124" extrusionOk="0">
                <a:moveTo>
                  <a:pt x="0" y="0"/>
                </a:moveTo>
                <a:lnTo>
                  <a:pt x="1559085" y="0"/>
                </a:lnTo>
                <a:lnTo>
                  <a:pt x="1559085" y="3198123"/>
                </a:lnTo>
                <a:lnTo>
                  <a:pt x="0" y="31981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Google Shape;456;p29">
            <a:extLst>
              <a:ext uri="{FF2B5EF4-FFF2-40B4-BE49-F238E27FC236}">
                <a16:creationId xmlns:a16="http://schemas.microsoft.com/office/drawing/2014/main" id="{902B32C0-C97D-4467-0301-20007180E7D1}"/>
              </a:ext>
            </a:extLst>
          </p:cNvPr>
          <p:cNvSpPr txBox="1"/>
          <p:nvPr/>
        </p:nvSpPr>
        <p:spPr>
          <a:xfrm>
            <a:off x="3662405" y="1129775"/>
            <a:ext cx="580485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NHIỆM VỤ Ở NHÀ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Google Shape;457;p29">
            <a:extLst>
              <a:ext uri="{FF2B5EF4-FFF2-40B4-BE49-F238E27FC236}">
                <a16:creationId xmlns:a16="http://schemas.microsoft.com/office/drawing/2014/main" id="{4CBCE538-CEDA-D8B8-C0B4-7D76483E88FF}"/>
              </a:ext>
            </a:extLst>
          </p:cNvPr>
          <p:cNvSpPr/>
          <p:nvPr/>
        </p:nvSpPr>
        <p:spPr>
          <a:xfrm>
            <a:off x="0" y="2053496"/>
            <a:ext cx="7670800" cy="820688"/>
          </a:xfrm>
          <a:prstGeom prst="homePlate">
            <a:avLst>
              <a:gd name="adj" fmla="val 50000"/>
            </a:avLst>
          </a:prstGeom>
          <a:solidFill>
            <a:srgbClr val="B3BED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1.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Tự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đọc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sách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báo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ở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nhà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yêu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cầu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Google Shape;458;p29">
            <a:extLst>
              <a:ext uri="{FF2B5EF4-FFF2-40B4-BE49-F238E27FC236}">
                <a16:creationId xmlns:a16="http://schemas.microsoft.com/office/drawing/2014/main" id="{8215CD77-3A71-42BB-F398-E39561B62AB0}"/>
              </a:ext>
            </a:extLst>
          </p:cNvPr>
          <p:cNvSpPr/>
          <p:nvPr/>
        </p:nvSpPr>
        <p:spPr>
          <a:xfrm>
            <a:off x="966738" y="3550559"/>
            <a:ext cx="5288979" cy="2300834"/>
          </a:xfrm>
          <a:prstGeom prst="roundRect">
            <a:avLst>
              <a:gd name="adj" fmla="val 15806"/>
            </a:avLst>
          </a:prstGeom>
          <a:solidFill>
            <a:srgbClr val="FFFFFF"/>
          </a:solidFill>
          <a:ln w="38100" cap="flat" cmpd="sng">
            <a:solidFill>
              <a:srgbClr val="677E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2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hoặc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1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thơ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, 1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)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phát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minh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sáng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chế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Google Shape;459;p29">
            <a:extLst>
              <a:ext uri="{FF2B5EF4-FFF2-40B4-BE49-F238E27FC236}">
                <a16:creationId xmlns:a16="http://schemas.microsoft.com/office/drawing/2014/main" id="{4654BEEC-ABFB-BF56-A360-0B4FF1D0BEFE}"/>
              </a:ext>
            </a:extLst>
          </p:cNvPr>
          <p:cNvSpPr/>
          <p:nvPr/>
        </p:nvSpPr>
        <p:spPr>
          <a:xfrm>
            <a:off x="6388217" y="3523189"/>
            <a:ext cx="5288979" cy="2300834"/>
          </a:xfrm>
          <a:prstGeom prst="roundRect">
            <a:avLst>
              <a:gd name="adj" fmla="val 15806"/>
            </a:avLst>
          </a:prstGeom>
          <a:solidFill>
            <a:srgbClr val="FFFFFF"/>
          </a:solidFill>
          <a:ln w="38100" cap="flat" cmpd="sng">
            <a:solidFill>
              <a:srgbClr val="677E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1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văn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hoặc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báo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)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miêu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tả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hoặc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cung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cấp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thông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tin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nội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dung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trên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40">
          <a:extLst>
            <a:ext uri="{FF2B5EF4-FFF2-40B4-BE49-F238E27FC236}">
              <a16:creationId xmlns:a16="http://schemas.microsoft.com/office/drawing/2014/main" id="{3607757D-1095-929C-6E32-46D2EE94D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6;p29">
            <a:extLst>
              <a:ext uri="{FF2B5EF4-FFF2-40B4-BE49-F238E27FC236}">
                <a16:creationId xmlns:a16="http://schemas.microsoft.com/office/drawing/2014/main" id="{ED574B9D-D123-3836-F6C6-0640FCFC8D4F}"/>
              </a:ext>
            </a:extLst>
          </p:cNvPr>
          <p:cNvSpPr txBox="1"/>
          <p:nvPr/>
        </p:nvSpPr>
        <p:spPr>
          <a:xfrm>
            <a:off x="3662405" y="1129775"/>
            <a:ext cx="580485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NHIỆM VỤ Ở NHÀ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Google Shape;457;p29">
            <a:extLst>
              <a:ext uri="{FF2B5EF4-FFF2-40B4-BE49-F238E27FC236}">
                <a16:creationId xmlns:a16="http://schemas.microsoft.com/office/drawing/2014/main" id="{C9A4E910-B081-F369-CA80-442E827922D9}"/>
              </a:ext>
            </a:extLst>
          </p:cNvPr>
          <p:cNvSpPr/>
          <p:nvPr/>
        </p:nvSpPr>
        <p:spPr>
          <a:xfrm>
            <a:off x="0" y="2053496"/>
            <a:ext cx="7670800" cy="820688"/>
          </a:xfrm>
          <a:prstGeom prst="homePlate">
            <a:avLst>
              <a:gd name="adj" fmla="val 50000"/>
            </a:avLst>
          </a:prstGeom>
          <a:solidFill>
            <a:srgbClr val="B3BED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n-lt"/>
              </a:rPr>
              <a:t>2.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Viết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Phiếu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đọc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sách</a:t>
            </a:r>
            <a:endParaRPr lang="en-US" sz="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Google Shape;465;p30">
            <a:extLst>
              <a:ext uri="{FF2B5EF4-FFF2-40B4-BE49-F238E27FC236}">
                <a16:creationId xmlns:a16="http://schemas.microsoft.com/office/drawing/2014/main" id="{339874D4-8473-CD8A-40DD-624F39F4730E}"/>
              </a:ext>
            </a:extLst>
          </p:cNvPr>
          <p:cNvSpPr/>
          <p:nvPr/>
        </p:nvSpPr>
        <p:spPr>
          <a:xfrm rot="-123380" flipH="1">
            <a:off x="10192240" y="4772430"/>
            <a:ext cx="2840109" cy="4327785"/>
          </a:xfrm>
          <a:custGeom>
            <a:avLst/>
            <a:gdLst/>
            <a:ahLst/>
            <a:cxnLst/>
            <a:rect l="l" t="t" r="r" b="b"/>
            <a:pathLst>
              <a:path w="4260163" h="6491677" extrusionOk="0">
                <a:moveTo>
                  <a:pt x="4260162" y="0"/>
                </a:moveTo>
                <a:lnTo>
                  <a:pt x="0" y="0"/>
                </a:lnTo>
                <a:lnTo>
                  <a:pt x="0" y="6491677"/>
                </a:lnTo>
                <a:lnTo>
                  <a:pt x="4260162" y="6491677"/>
                </a:lnTo>
                <a:lnTo>
                  <a:pt x="426016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Google Shape;469;p30">
            <a:extLst>
              <a:ext uri="{FF2B5EF4-FFF2-40B4-BE49-F238E27FC236}">
                <a16:creationId xmlns:a16="http://schemas.microsoft.com/office/drawing/2014/main" id="{9BC7F504-EE88-192A-F29B-E12E0BC46C0F}"/>
              </a:ext>
            </a:extLst>
          </p:cNvPr>
          <p:cNvSpPr/>
          <p:nvPr/>
        </p:nvSpPr>
        <p:spPr>
          <a:xfrm>
            <a:off x="1242808" y="3717512"/>
            <a:ext cx="6197600" cy="2010713"/>
          </a:xfrm>
          <a:prstGeom prst="plaque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677E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Tên bài đọc và một số nội dung chính (nhân vật, địa danh hoặc sự kiện, hình ảnh, câu văn em thích).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6" name="Google Shape;470;p30">
            <a:extLst>
              <a:ext uri="{FF2B5EF4-FFF2-40B4-BE49-F238E27FC236}">
                <a16:creationId xmlns:a16="http://schemas.microsoft.com/office/drawing/2014/main" id="{8C44FED9-C3C4-0752-0CE7-965BE7DB5D7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1855" y="2860158"/>
            <a:ext cx="2590800" cy="495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43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0">
          <a:extLst>
            <a:ext uri="{FF2B5EF4-FFF2-40B4-BE49-F238E27FC236}">
              <a16:creationId xmlns:a16="http://schemas.microsoft.com/office/drawing/2014/main" id="{6C8A57B9-B6E2-9F1F-D4CF-0CF552E63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9;p6">
            <a:extLst>
              <a:ext uri="{FF2B5EF4-FFF2-40B4-BE49-F238E27FC236}">
                <a16:creationId xmlns:a16="http://schemas.microsoft.com/office/drawing/2014/main" id="{D52B431E-5B5E-D5CF-2693-3D4F5A2B6029}"/>
              </a:ext>
            </a:extLst>
          </p:cNvPr>
          <p:cNvSpPr/>
          <p:nvPr/>
        </p:nvSpPr>
        <p:spPr>
          <a:xfrm>
            <a:off x="4728292" y="954619"/>
            <a:ext cx="3780444" cy="812800"/>
          </a:xfrm>
          <a:prstGeom prst="roundRect">
            <a:avLst>
              <a:gd name="adj" fmla="val 50000"/>
            </a:avLst>
          </a:prstGeom>
          <a:solidFill>
            <a:srgbClr val="B3BED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Nội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dung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ảnh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Google Shape;185;p8">
            <a:extLst>
              <a:ext uri="{FF2B5EF4-FFF2-40B4-BE49-F238E27FC236}">
                <a16:creationId xmlns:a16="http://schemas.microsoft.com/office/drawing/2014/main" id="{F472A848-73A2-F8A9-2A14-C822DCF9E5F9}"/>
              </a:ext>
            </a:extLst>
          </p:cNvPr>
          <p:cNvSpPr/>
          <p:nvPr/>
        </p:nvSpPr>
        <p:spPr>
          <a:xfrm rot="-1141099">
            <a:off x="11287846" y="4854258"/>
            <a:ext cx="845425" cy="2902748"/>
          </a:xfrm>
          <a:custGeom>
            <a:avLst/>
            <a:gdLst/>
            <a:ahLst/>
            <a:cxnLst/>
            <a:rect l="l" t="t" r="r" b="b"/>
            <a:pathLst>
              <a:path w="1268138" h="4354122" extrusionOk="0">
                <a:moveTo>
                  <a:pt x="0" y="0"/>
                </a:moveTo>
                <a:lnTo>
                  <a:pt x="1268138" y="0"/>
                </a:lnTo>
                <a:lnTo>
                  <a:pt x="1268138" y="4354122"/>
                </a:lnTo>
                <a:lnTo>
                  <a:pt x="0" y="4354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5" name="Google Shape;187;p8">
            <a:extLst>
              <a:ext uri="{FF2B5EF4-FFF2-40B4-BE49-F238E27FC236}">
                <a16:creationId xmlns:a16="http://schemas.microsoft.com/office/drawing/2014/main" id="{E7F0072D-B853-6764-6B46-217A15C9FAA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3413" t="3890" r="3348" b="4342"/>
          <a:stretch/>
        </p:blipFill>
        <p:spPr>
          <a:xfrm>
            <a:off x="3974988" y="2434047"/>
            <a:ext cx="4447697" cy="406866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6" name="Google Shape;188;p8">
            <a:extLst>
              <a:ext uri="{FF2B5EF4-FFF2-40B4-BE49-F238E27FC236}">
                <a16:creationId xmlns:a16="http://schemas.microsoft.com/office/drawing/2014/main" id="{81A00D57-F359-9380-3F88-C361492215E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4555548" flipH="1">
            <a:off x="2974385" y="3009601"/>
            <a:ext cx="627341" cy="8387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9;p8">
            <a:extLst>
              <a:ext uri="{FF2B5EF4-FFF2-40B4-BE49-F238E27FC236}">
                <a16:creationId xmlns:a16="http://schemas.microsoft.com/office/drawing/2014/main" id="{A826499C-E826-369F-DD81-5AF98D091F51}"/>
              </a:ext>
            </a:extLst>
          </p:cNvPr>
          <p:cNvSpPr txBox="1"/>
          <p:nvPr/>
        </p:nvSpPr>
        <p:spPr>
          <a:xfrm>
            <a:off x="481441" y="3626208"/>
            <a:ext cx="2480044" cy="11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Ảnh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chụp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tàu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trụ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Nga.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8" name="Google Shape;190;p8">
            <a:extLst>
              <a:ext uri="{FF2B5EF4-FFF2-40B4-BE49-F238E27FC236}">
                <a16:creationId xmlns:a16="http://schemas.microsoft.com/office/drawing/2014/main" id="{A1A7D183-8E40-CCF1-AAB4-A8EC46CA0C1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381698" y="4010297"/>
            <a:ext cx="1996051" cy="2847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302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0">
          <a:extLst>
            <a:ext uri="{FF2B5EF4-FFF2-40B4-BE49-F238E27FC236}">
              <a16:creationId xmlns:a16="http://schemas.microsoft.com/office/drawing/2014/main" id="{55E45C03-B737-652B-3888-2AEDA238A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8;p9">
            <a:extLst>
              <a:ext uri="{FF2B5EF4-FFF2-40B4-BE49-F238E27FC236}">
                <a16:creationId xmlns:a16="http://schemas.microsoft.com/office/drawing/2014/main" id="{2A67D825-B94C-1CB0-4B50-5BE21BE27742}"/>
              </a:ext>
            </a:extLst>
          </p:cNvPr>
          <p:cNvSpPr/>
          <p:nvPr/>
        </p:nvSpPr>
        <p:spPr>
          <a:xfrm rot="1863768" flipH="1">
            <a:off x="297698" y="5385735"/>
            <a:ext cx="896713" cy="2241781"/>
          </a:xfrm>
          <a:custGeom>
            <a:avLst/>
            <a:gdLst/>
            <a:ahLst/>
            <a:cxnLst/>
            <a:rect l="l" t="t" r="r" b="b"/>
            <a:pathLst>
              <a:path w="1345069" h="3362672" extrusionOk="0">
                <a:moveTo>
                  <a:pt x="1345069" y="0"/>
                </a:moveTo>
                <a:lnTo>
                  <a:pt x="0" y="0"/>
                </a:lnTo>
                <a:lnTo>
                  <a:pt x="0" y="3362672"/>
                </a:lnTo>
                <a:lnTo>
                  <a:pt x="1345069" y="3362672"/>
                </a:lnTo>
                <a:lnTo>
                  <a:pt x="1345069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Google Shape;201;p9">
            <a:extLst>
              <a:ext uri="{FF2B5EF4-FFF2-40B4-BE49-F238E27FC236}">
                <a16:creationId xmlns:a16="http://schemas.microsoft.com/office/drawing/2014/main" id="{1AEE9067-517A-9B9E-CEB2-E06D57900B83}"/>
              </a:ext>
            </a:extLst>
          </p:cNvPr>
          <p:cNvSpPr/>
          <p:nvPr/>
        </p:nvSpPr>
        <p:spPr>
          <a:xfrm rot="-757916">
            <a:off x="-24773" y="5116232"/>
            <a:ext cx="1052783" cy="2615610"/>
          </a:xfrm>
          <a:custGeom>
            <a:avLst/>
            <a:gdLst/>
            <a:ahLst/>
            <a:cxnLst/>
            <a:rect l="l" t="t" r="r" b="b"/>
            <a:pathLst>
              <a:path w="1579175" h="3923415" extrusionOk="0">
                <a:moveTo>
                  <a:pt x="0" y="0"/>
                </a:moveTo>
                <a:lnTo>
                  <a:pt x="1579175" y="0"/>
                </a:lnTo>
                <a:lnTo>
                  <a:pt x="1579175" y="3923415"/>
                </a:lnTo>
                <a:lnTo>
                  <a:pt x="0" y="39234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Google Shape;202;p9">
            <a:extLst>
              <a:ext uri="{FF2B5EF4-FFF2-40B4-BE49-F238E27FC236}">
                <a16:creationId xmlns:a16="http://schemas.microsoft.com/office/drawing/2014/main" id="{802FEE4A-03D1-30CD-2B76-7E58666B6A37}"/>
              </a:ext>
            </a:extLst>
          </p:cNvPr>
          <p:cNvSpPr/>
          <p:nvPr/>
        </p:nvSpPr>
        <p:spPr>
          <a:xfrm rot="-3001911">
            <a:off x="11331547" y="5942615"/>
            <a:ext cx="1032179" cy="1504086"/>
          </a:xfrm>
          <a:custGeom>
            <a:avLst/>
            <a:gdLst/>
            <a:ahLst/>
            <a:cxnLst/>
            <a:rect l="l" t="t" r="r" b="b"/>
            <a:pathLst>
              <a:path w="1548268" h="2256129" extrusionOk="0">
                <a:moveTo>
                  <a:pt x="0" y="0"/>
                </a:moveTo>
                <a:lnTo>
                  <a:pt x="1548268" y="0"/>
                </a:lnTo>
                <a:lnTo>
                  <a:pt x="1548268" y="2256129"/>
                </a:lnTo>
                <a:lnTo>
                  <a:pt x="0" y="22561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Google Shape;203;p9">
            <a:extLst>
              <a:ext uri="{FF2B5EF4-FFF2-40B4-BE49-F238E27FC236}">
                <a16:creationId xmlns:a16="http://schemas.microsoft.com/office/drawing/2014/main" id="{681C862D-36AC-F2B3-A36A-CACDED943B6A}"/>
              </a:ext>
            </a:extLst>
          </p:cNvPr>
          <p:cNvSpPr/>
          <p:nvPr/>
        </p:nvSpPr>
        <p:spPr>
          <a:xfrm rot="6813892" flipH="1">
            <a:off x="10856493" y="6155267"/>
            <a:ext cx="166523" cy="392975"/>
          </a:xfrm>
          <a:custGeom>
            <a:avLst/>
            <a:gdLst/>
            <a:ahLst/>
            <a:cxnLst/>
            <a:rect l="l" t="t" r="r" b="b"/>
            <a:pathLst>
              <a:path w="249784" h="589462" extrusionOk="0">
                <a:moveTo>
                  <a:pt x="249784" y="0"/>
                </a:moveTo>
                <a:lnTo>
                  <a:pt x="0" y="0"/>
                </a:lnTo>
                <a:lnTo>
                  <a:pt x="0" y="589462"/>
                </a:lnTo>
                <a:lnTo>
                  <a:pt x="249784" y="589462"/>
                </a:lnTo>
                <a:lnTo>
                  <a:pt x="249784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7" name="Google Shape;204;p9">
            <a:extLst>
              <a:ext uri="{FF2B5EF4-FFF2-40B4-BE49-F238E27FC236}">
                <a16:creationId xmlns:a16="http://schemas.microsoft.com/office/drawing/2014/main" id="{6BFD6F38-207C-F40E-A61D-AE4C9532A98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>
            <a:off x="5672803" y="964179"/>
            <a:ext cx="846392" cy="135694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05;p9">
            <a:extLst>
              <a:ext uri="{FF2B5EF4-FFF2-40B4-BE49-F238E27FC236}">
                <a16:creationId xmlns:a16="http://schemas.microsoft.com/office/drawing/2014/main" id="{D6984E32-B80F-A0DD-6B3B-12E5DF8651E1}"/>
              </a:ext>
            </a:extLst>
          </p:cNvPr>
          <p:cNvSpPr txBox="1"/>
          <p:nvPr/>
        </p:nvSpPr>
        <p:spPr>
          <a:xfrm>
            <a:off x="1774061" y="2438165"/>
            <a:ext cx="8643877" cy="172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tranh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ảnh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cho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thấy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sự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thay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đổi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rõ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rệt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: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Từ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chỗ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chưa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quần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áo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nhà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cửa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dần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dần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, con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biết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chế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tạo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ra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nhiều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dụng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sống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tốt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hơn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9" name="Google Shape;206;p9">
            <a:extLst>
              <a:ext uri="{FF2B5EF4-FFF2-40B4-BE49-F238E27FC236}">
                <a16:creationId xmlns:a16="http://schemas.microsoft.com/office/drawing/2014/main" id="{2758ADD1-EEBB-0861-94B0-1C80EFB220FB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87658" y="4373594"/>
            <a:ext cx="4040037" cy="228069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" name="Google Shape;207;p9">
            <a:extLst>
              <a:ext uri="{FF2B5EF4-FFF2-40B4-BE49-F238E27FC236}">
                <a16:creationId xmlns:a16="http://schemas.microsoft.com/office/drawing/2014/main" id="{C905259D-C339-47E3-8E9E-A3F69F58420C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38921" y="4395776"/>
            <a:ext cx="4565501" cy="225850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130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3;p13">
            <a:extLst>
              <a:ext uri="{FF2B5EF4-FFF2-40B4-BE49-F238E27FC236}">
                <a16:creationId xmlns:a16="http://schemas.microsoft.com/office/drawing/2014/main" id="{A5954E99-36DF-9CB8-1F21-CDA97FB8913D}"/>
              </a:ext>
            </a:extLst>
          </p:cNvPr>
          <p:cNvSpPr/>
          <p:nvPr/>
        </p:nvSpPr>
        <p:spPr>
          <a:xfrm>
            <a:off x="-30140" y="5489677"/>
            <a:ext cx="642719" cy="1622004"/>
          </a:xfrm>
          <a:custGeom>
            <a:avLst/>
            <a:gdLst/>
            <a:ahLst/>
            <a:cxnLst/>
            <a:rect l="l" t="t" r="r" b="b"/>
            <a:pathLst>
              <a:path w="964079" h="2433006" extrusionOk="0">
                <a:moveTo>
                  <a:pt x="0" y="0"/>
                </a:moveTo>
                <a:lnTo>
                  <a:pt x="964079" y="0"/>
                </a:lnTo>
                <a:lnTo>
                  <a:pt x="964079" y="2433007"/>
                </a:lnTo>
                <a:lnTo>
                  <a:pt x="0" y="24330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Google Shape;264;p13">
            <a:extLst>
              <a:ext uri="{FF2B5EF4-FFF2-40B4-BE49-F238E27FC236}">
                <a16:creationId xmlns:a16="http://schemas.microsoft.com/office/drawing/2014/main" id="{DA3ECBFA-1612-BC20-C9B6-E33592E1DD08}"/>
              </a:ext>
            </a:extLst>
          </p:cNvPr>
          <p:cNvSpPr/>
          <p:nvPr/>
        </p:nvSpPr>
        <p:spPr>
          <a:xfrm rot="954738">
            <a:off x="98837" y="5581620"/>
            <a:ext cx="1027485" cy="2552759"/>
          </a:xfrm>
          <a:custGeom>
            <a:avLst/>
            <a:gdLst/>
            <a:ahLst/>
            <a:cxnLst/>
            <a:rect l="l" t="t" r="r" b="b"/>
            <a:pathLst>
              <a:path w="1541228" h="3829139" extrusionOk="0">
                <a:moveTo>
                  <a:pt x="0" y="0"/>
                </a:moveTo>
                <a:lnTo>
                  <a:pt x="1541228" y="0"/>
                </a:lnTo>
                <a:lnTo>
                  <a:pt x="1541228" y="3829139"/>
                </a:lnTo>
                <a:lnTo>
                  <a:pt x="0" y="38291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4" name="Google Shape;267;p13">
            <a:extLst>
              <a:ext uri="{FF2B5EF4-FFF2-40B4-BE49-F238E27FC236}">
                <a16:creationId xmlns:a16="http://schemas.microsoft.com/office/drawing/2014/main" id="{FF193711-5C79-A8D4-4E1C-1D94C51AF5D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66929" y="3429000"/>
            <a:ext cx="5483421" cy="30844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68;p13">
            <a:extLst>
              <a:ext uri="{FF2B5EF4-FFF2-40B4-BE49-F238E27FC236}">
                <a16:creationId xmlns:a16="http://schemas.microsoft.com/office/drawing/2014/main" id="{99B52EAF-05D3-0D15-6F05-5D3E033ECBCA}"/>
              </a:ext>
            </a:extLst>
          </p:cNvPr>
          <p:cNvSpPr txBox="1"/>
          <p:nvPr/>
        </p:nvSpPr>
        <p:spPr>
          <a:xfrm>
            <a:off x="1241649" y="1867319"/>
            <a:ext cx="9708701" cy="11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hãy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lắng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nghe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bài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cho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biết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cảm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nhận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mình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nghe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bài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6" name="Google Shape;269;p13">
            <a:extLst>
              <a:ext uri="{FF2B5EF4-FFF2-40B4-BE49-F238E27FC236}">
                <a16:creationId xmlns:a16="http://schemas.microsoft.com/office/drawing/2014/main" id="{FE65EF28-92A1-8A49-70B5-86391F47B1B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10900" y="3821157"/>
            <a:ext cx="2190837" cy="2202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0">
          <a:extLst>
            <a:ext uri="{FF2B5EF4-FFF2-40B4-BE49-F238E27FC236}">
              <a16:creationId xmlns:a16="http://schemas.microsoft.com/office/drawing/2014/main" id="{CD091ACE-2FE0-6E84-1EE3-89AFF0E5F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0;p16">
            <a:extLst>
              <a:ext uri="{FF2B5EF4-FFF2-40B4-BE49-F238E27FC236}">
                <a16:creationId xmlns:a16="http://schemas.microsoft.com/office/drawing/2014/main" id="{495AC58E-55CF-F6EC-D728-4936AA13BFA4}"/>
              </a:ext>
            </a:extLst>
          </p:cNvPr>
          <p:cNvSpPr/>
          <p:nvPr/>
        </p:nvSpPr>
        <p:spPr>
          <a:xfrm rot="-3978030">
            <a:off x="1507526" y="6739169"/>
            <a:ext cx="228975" cy="540353"/>
          </a:xfrm>
          <a:custGeom>
            <a:avLst/>
            <a:gdLst/>
            <a:ahLst/>
            <a:cxnLst/>
            <a:rect l="l" t="t" r="r" b="b"/>
            <a:pathLst>
              <a:path w="343462" h="810529" extrusionOk="0">
                <a:moveTo>
                  <a:pt x="0" y="0"/>
                </a:moveTo>
                <a:lnTo>
                  <a:pt x="343462" y="0"/>
                </a:lnTo>
                <a:lnTo>
                  <a:pt x="343462" y="810529"/>
                </a:lnTo>
                <a:lnTo>
                  <a:pt x="0" y="8105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Google Shape;301;p16">
            <a:extLst>
              <a:ext uri="{FF2B5EF4-FFF2-40B4-BE49-F238E27FC236}">
                <a16:creationId xmlns:a16="http://schemas.microsoft.com/office/drawing/2014/main" id="{69EF9D31-113E-0800-E2D3-7DA1755AA504}"/>
              </a:ext>
            </a:extLst>
          </p:cNvPr>
          <p:cNvSpPr/>
          <p:nvPr/>
        </p:nvSpPr>
        <p:spPr>
          <a:xfrm rot="917865" flipH="1">
            <a:off x="-626546" y="4722200"/>
            <a:ext cx="2721755" cy="4147436"/>
          </a:xfrm>
          <a:custGeom>
            <a:avLst/>
            <a:gdLst/>
            <a:ahLst/>
            <a:cxnLst/>
            <a:rect l="l" t="t" r="r" b="b"/>
            <a:pathLst>
              <a:path w="4082632" h="6221154" extrusionOk="0">
                <a:moveTo>
                  <a:pt x="4082632" y="0"/>
                </a:moveTo>
                <a:lnTo>
                  <a:pt x="0" y="0"/>
                </a:lnTo>
                <a:lnTo>
                  <a:pt x="0" y="6221153"/>
                </a:lnTo>
                <a:lnTo>
                  <a:pt x="4082632" y="6221153"/>
                </a:lnTo>
                <a:lnTo>
                  <a:pt x="4082632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Google Shape;302;p16">
            <a:extLst>
              <a:ext uri="{FF2B5EF4-FFF2-40B4-BE49-F238E27FC236}">
                <a16:creationId xmlns:a16="http://schemas.microsoft.com/office/drawing/2014/main" id="{AB64DABB-69D3-89D0-EAD2-742EC144D78B}"/>
              </a:ext>
            </a:extLst>
          </p:cNvPr>
          <p:cNvSpPr/>
          <p:nvPr/>
        </p:nvSpPr>
        <p:spPr>
          <a:xfrm rot="369602" flipH="1">
            <a:off x="35487" y="5926522"/>
            <a:ext cx="896713" cy="2241781"/>
          </a:xfrm>
          <a:custGeom>
            <a:avLst/>
            <a:gdLst/>
            <a:ahLst/>
            <a:cxnLst/>
            <a:rect l="l" t="t" r="r" b="b"/>
            <a:pathLst>
              <a:path w="1345069" h="3362672" extrusionOk="0">
                <a:moveTo>
                  <a:pt x="1345069" y="0"/>
                </a:moveTo>
                <a:lnTo>
                  <a:pt x="0" y="0"/>
                </a:lnTo>
                <a:lnTo>
                  <a:pt x="0" y="3362672"/>
                </a:lnTo>
                <a:lnTo>
                  <a:pt x="1345069" y="3362672"/>
                </a:lnTo>
                <a:lnTo>
                  <a:pt x="1345069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Google Shape;303;p16">
            <a:extLst>
              <a:ext uri="{FF2B5EF4-FFF2-40B4-BE49-F238E27FC236}">
                <a16:creationId xmlns:a16="http://schemas.microsoft.com/office/drawing/2014/main" id="{C0E594BF-E815-DE24-2480-7EA94977A068}"/>
              </a:ext>
            </a:extLst>
          </p:cNvPr>
          <p:cNvSpPr/>
          <p:nvPr/>
        </p:nvSpPr>
        <p:spPr>
          <a:xfrm rot="-3838062">
            <a:off x="2245751" y="7181114"/>
            <a:ext cx="195743" cy="461931"/>
          </a:xfrm>
          <a:custGeom>
            <a:avLst/>
            <a:gdLst/>
            <a:ahLst/>
            <a:cxnLst/>
            <a:rect l="l" t="t" r="r" b="b"/>
            <a:pathLst>
              <a:path w="293615" h="692897" extrusionOk="0">
                <a:moveTo>
                  <a:pt x="0" y="0"/>
                </a:moveTo>
                <a:lnTo>
                  <a:pt x="293615" y="0"/>
                </a:lnTo>
                <a:lnTo>
                  <a:pt x="293615" y="692898"/>
                </a:lnTo>
                <a:lnTo>
                  <a:pt x="0" y="692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Google Shape;305;p16">
            <a:extLst>
              <a:ext uri="{FF2B5EF4-FFF2-40B4-BE49-F238E27FC236}">
                <a16:creationId xmlns:a16="http://schemas.microsoft.com/office/drawing/2014/main" id="{518B44E2-F6AA-D351-DC40-8902D5E81742}"/>
              </a:ext>
            </a:extLst>
          </p:cNvPr>
          <p:cNvSpPr txBox="1"/>
          <p:nvPr/>
        </p:nvSpPr>
        <p:spPr>
          <a:xfrm>
            <a:off x="2591229" y="2205927"/>
            <a:ext cx="673565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GIỌNG ĐỌC TRONG BÀI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Google Shape;306;p16">
            <a:extLst>
              <a:ext uri="{FF2B5EF4-FFF2-40B4-BE49-F238E27FC236}">
                <a16:creationId xmlns:a16="http://schemas.microsoft.com/office/drawing/2014/main" id="{EF17725C-17BE-C4A6-9A1D-ACA60D1120D6}"/>
              </a:ext>
            </a:extLst>
          </p:cNvPr>
          <p:cNvSpPr txBox="1"/>
          <p:nvPr/>
        </p:nvSpPr>
        <p:spPr>
          <a:xfrm>
            <a:off x="2093135" y="3110593"/>
            <a:ext cx="7233745" cy="227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381019" marR="0" lvl="0" indent="-381019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Noto Sans Symbols"/>
              <a:buChar char="❖"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Giọng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đọc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Giọng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kể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khoan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thai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nhẹ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nhàng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pha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chút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hóm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hỉnh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81019" marR="0" lvl="0" indent="-381019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Noto Sans Symbols"/>
              <a:buChar char="❖"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Thể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hiện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trìu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cảm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yêu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thương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đối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trẻ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9" name="Google Shape;307;p16">
            <a:extLst>
              <a:ext uri="{FF2B5EF4-FFF2-40B4-BE49-F238E27FC236}">
                <a16:creationId xmlns:a16="http://schemas.microsoft.com/office/drawing/2014/main" id="{F0530371-2E23-8A09-6601-E28A1EF2ED4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20489" y="4304239"/>
            <a:ext cx="3871511" cy="316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hlinkClick r:id="rId8"/>
            <a:extLst>
              <a:ext uri="{FF2B5EF4-FFF2-40B4-BE49-F238E27FC236}">
                <a16:creationId xmlns:a16="http://schemas.microsoft.com/office/drawing/2014/main" id="{F4D7B79C-C176-6D13-1522-9A4EDE8E8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393" y="516535"/>
            <a:ext cx="1363607" cy="146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16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0">
          <a:extLst>
            <a:ext uri="{FF2B5EF4-FFF2-40B4-BE49-F238E27FC236}">
              <a16:creationId xmlns:a16="http://schemas.microsoft.com/office/drawing/2014/main" id="{4EB80DE6-2729-B4EC-63C7-8717C7114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4;p17">
            <a:extLst>
              <a:ext uri="{FF2B5EF4-FFF2-40B4-BE49-F238E27FC236}">
                <a16:creationId xmlns:a16="http://schemas.microsoft.com/office/drawing/2014/main" id="{D348A54D-3370-8361-855A-36AD992A0E06}"/>
              </a:ext>
            </a:extLst>
          </p:cNvPr>
          <p:cNvSpPr/>
          <p:nvPr/>
        </p:nvSpPr>
        <p:spPr>
          <a:xfrm rot="-123380" flipH="1">
            <a:off x="10113863" y="4490860"/>
            <a:ext cx="2840109" cy="4327785"/>
          </a:xfrm>
          <a:custGeom>
            <a:avLst/>
            <a:gdLst/>
            <a:ahLst/>
            <a:cxnLst/>
            <a:rect l="l" t="t" r="r" b="b"/>
            <a:pathLst>
              <a:path w="4260163" h="6491677" extrusionOk="0">
                <a:moveTo>
                  <a:pt x="4260162" y="0"/>
                </a:moveTo>
                <a:lnTo>
                  <a:pt x="0" y="0"/>
                </a:lnTo>
                <a:lnTo>
                  <a:pt x="0" y="6491677"/>
                </a:lnTo>
                <a:lnTo>
                  <a:pt x="4260162" y="6491677"/>
                </a:lnTo>
                <a:lnTo>
                  <a:pt x="426016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Google Shape;315;p17">
            <a:extLst>
              <a:ext uri="{FF2B5EF4-FFF2-40B4-BE49-F238E27FC236}">
                <a16:creationId xmlns:a16="http://schemas.microsoft.com/office/drawing/2014/main" id="{AC7C710C-8AEB-DE26-7119-91D71D45F763}"/>
              </a:ext>
            </a:extLst>
          </p:cNvPr>
          <p:cNvSpPr/>
          <p:nvPr/>
        </p:nvSpPr>
        <p:spPr>
          <a:xfrm rot="6905621">
            <a:off x="-606157" y="-98803"/>
            <a:ext cx="1395193" cy="1847937"/>
          </a:xfrm>
          <a:custGeom>
            <a:avLst/>
            <a:gdLst/>
            <a:ahLst/>
            <a:cxnLst/>
            <a:rect l="l" t="t" r="r" b="b"/>
            <a:pathLst>
              <a:path w="2092789" h="2771906" extrusionOk="0">
                <a:moveTo>
                  <a:pt x="0" y="0"/>
                </a:moveTo>
                <a:lnTo>
                  <a:pt x="2092790" y="0"/>
                </a:lnTo>
                <a:lnTo>
                  <a:pt x="2092790" y="2771906"/>
                </a:lnTo>
                <a:lnTo>
                  <a:pt x="0" y="2771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Google Shape;316;p17">
            <a:extLst>
              <a:ext uri="{FF2B5EF4-FFF2-40B4-BE49-F238E27FC236}">
                <a16:creationId xmlns:a16="http://schemas.microsoft.com/office/drawing/2014/main" id="{B8888447-DD36-6532-3F8B-70264DB6AA19}"/>
              </a:ext>
            </a:extLst>
          </p:cNvPr>
          <p:cNvSpPr txBox="1"/>
          <p:nvPr/>
        </p:nvSpPr>
        <p:spPr>
          <a:xfrm>
            <a:off x="4354438" y="1167060"/>
            <a:ext cx="40708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LUYỆN ĐỌC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5" name="Google Shape;317;p17">
            <a:extLst>
              <a:ext uri="{FF2B5EF4-FFF2-40B4-BE49-F238E27FC236}">
                <a16:creationId xmlns:a16="http://schemas.microsoft.com/office/drawing/2014/main" id="{F119AF03-5CBD-CD5C-F0C6-4EF7EB60AAD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8324" y="3290849"/>
            <a:ext cx="2424961" cy="33639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18;p17">
            <a:extLst>
              <a:ext uri="{FF2B5EF4-FFF2-40B4-BE49-F238E27FC236}">
                <a16:creationId xmlns:a16="http://schemas.microsoft.com/office/drawing/2014/main" id="{308CA196-843C-599D-E07E-FD5BCBF037B4}"/>
              </a:ext>
            </a:extLst>
          </p:cNvPr>
          <p:cNvSpPr/>
          <p:nvPr/>
        </p:nvSpPr>
        <p:spPr>
          <a:xfrm>
            <a:off x="3817184" y="1996130"/>
            <a:ext cx="4871141" cy="785132"/>
          </a:xfrm>
          <a:prstGeom prst="roundRect">
            <a:avLst>
              <a:gd name="adj" fmla="val 50000"/>
            </a:avLst>
          </a:prstGeom>
          <a:solidFill>
            <a:srgbClr val="B3BED1"/>
          </a:solidFill>
          <a:ln w="38100" cap="flat" cmpd="sng">
            <a:solidFill>
              <a:srgbClr val="B3BE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HOẠT ĐỘNG NHÓM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Google Shape;319;p17">
            <a:extLst>
              <a:ext uri="{FF2B5EF4-FFF2-40B4-BE49-F238E27FC236}">
                <a16:creationId xmlns:a16="http://schemas.microsoft.com/office/drawing/2014/main" id="{B2CA9BDF-38CE-4774-9DB6-EFEDE28C29E7}"/>
              </a:ext>
            </a:extLst>
          </p:cNvPr>
          <p:cNvSpPr/>
          <p:nvPr/>
        </p:nvSpPr>
        <p:spPr>
          <a:xfrm>
            <a:off x="528346" y="3715023"/>
            <a:ext cx="4108001" cy="2218557"/>
          </a:xfrm>
          <a:prstGeom prst="roundRect">
            <a:avLst>
              <a:gd name="adj" fmla="val 15806"/>
            </a:avLst>
          </a:prstGeom>
          <a:solidFill>
            <a:srgbClr val="FFFFFF"/>
          </a:solidFill>
          <a:ln w="38100" cap="flat" cmpd="sng">
            <a:solidFill>
              <a:srgbClr val="677E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Nghỉ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hơi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ngắn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sau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mỗi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dòng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thơ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nghỉ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hơi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hơn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sau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mỗi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khổ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thơ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Google Shape;320;p17">
            <a:extLst>
              <a:ext uri="{FF2B5EF4-FFF2-40B4-BE49-F238E27FC236}">
                <a16:creationId xmlns:a16="http://schemas.microsoft.com/office/drawing/2014/main" id="{D1F8ADF5-15D0-3EBF-5DC0-69CEDB453EB3}"/>
              </a:ext>
            </a:extLst>
          </p:cNvPr>
          <p:cNvSpPr/>
          <p:nvPr/>
        </p:nvSpPr>
        <p:spPr>
          <a:xfrm>
            <a:off x="8425263" y="3715022"/>
            <a:ext cx="2993185" cy="2218557"/>
          </a:xfrm>
          <a:prstGeom prst="roundRect">
            <a:avLst>
              <a:gd name="adj" fmla="val 15806"/>
            </a:avLst>
          </a:prstGeom>
          <a:solidFill>
            <a:srgbClr val="FFFFFF"/>
          </a:solidFill>
          <a:ln w="38100" cap="flat" cmpd="sng">
            <a:solidFill>
              <a:srgbClr val="677E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Chú ý giọng đọc và phát âm. 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544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0">
          <a:extLst>
            <a:ext uri="{FF2B5EF4-FFF2-40B4-BE49-F238E27FC236}">
              <a16:creationId xmlns:a16="http://schemas.microsoft.com/office/drawing/2014/main" id="{8DFB2948-DDC1-4B61-C89E-D9F2CCB75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6;p20">
            <a:extLst>
              <a:ext uri="{FF2B5EF4-FFF2-40B4-BE49-F238E27FC236}">
                <a16:creationId xmlns:a16="http://schemas.microsoft.com/office/drawing/2014/main" id="{D205828A-276C-F4C8-7686-DBFFB2022727}"/>
              </a:ext>
            </a:extLst>
          </p:cNvPr>
          <p:cNvSpPr/>
          <p:nvPr/>
        </p:nvSpPr>
        <p:spPr>
          <a:xfrm rot="-1141099">
            <a:off x="11922266" y="5406626"/>
            <a:ext cx="845425" cy="2902748"/>
          </a:xfrm>
          <a:custGeom>
            <a:avLst/>
            <a:gdLst/>
            <a:ahLst/>
            <a:cxnLst/>
            <a:rect l="l" t="t" r="r" b="b"/>
            <a:pathLst>
              <a:path w="1268138" h="4354122" extrusionOk="0">
                <a:moveTo>
                  <a:pt x="0" y="0"/>
                </a:moveTo>
                <a:lnTo>
                  <a:pt x="1268138" y="0"/>
                </a:lnTo>
                <a:lnTo>
                  <a:pt x="1268138" y="4354122"/>
                </a:lnTo>
                <a:lnTo>
                  <a:pt x="0" y="4354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Google Shape;338;p20">
            <a:extLst>
              <a:ext uri="{FF2B5EF4-FFF2-40B4-BE49-F238E27FC236}">
                <a16:creationId xmlns:a16="http://schemas.microsoft.com/office/drawing/2014/main" id="{1EEEF833-1146-0BA6-9FBA-E466CA5B57D2}"/>
              </a:ext>
            </a:extLst>
          </p:cNvPr>
          <p:cNvSpPr/>
          <p:nvPr/>
        </p:nvSpPr>
        <p:spPr>
          <a:xfrm>
            <a:off x="4387194" y="1372367"/>
            <a:ext cx="3807171" cy="785132"/>
          </a:xfrm>
          <a:prstGeom prst="roundRect">
            <a:avLst>
              <a:gd name="adj" fmla="val 50000"/>
            </a:avLst>
          </a:prstGeom>
          <a:solidFill>
            <a:srgbClr val="FFB7B7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Câu hỏi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Google Shape;339;p20">
            <a:hlinkClick r:id="rId5" action="ppaction://hlinksldjump"/>
            <a:extLst>
              <a:ext uri="{FF2B5EF4-FFF2-40B4-BE49-F238E27FC236}">
                <a16:creationId xmlns:a16="http://schemas.microsoft.com/office/drawing/2014/main" id="{2A8BD5E3-5943-0F11-0508-252B87832BA3}"/>
              </a:ext>
            </a:extLst>
          </p:cNvPr>
          <p:cNvSpPr/>
          <p:nvPr/>
        </p:nvSpPr>
        <p:spPr>
          <a:xfrm>
            <a:off x="901626" y="2416415"/>
            <a:ext cx="10363200" cy="1323068"/>
          </a:xfrm>
          <a:prstGeom prst="roundRect">
            <a:avLst>
              <a:gd name="adj" fmla="val 15806"/>
            </a:avLst>
          </a:prstGeom>
          <a:solidFill>
            <a:srgbClr val="FFFFFF"/>
          </a:solidFill>
          <a:ln w="38100" cap="flat" cmpd="sng">
            <a:solidFill>
              <a:srgbClr val="677E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1.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Đọc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khổ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1,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dung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quang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cảnh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Đất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lúc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ban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đầu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thế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?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Google Shape;340;p20">
            <a:hlinkClick r:id="rId6" action="ppaction://hlinksldjump"/>
            <a:extLst>
              <a:ext uri="{FF2B5EF4-FFF2-40B4-BE49-F238E27FC236}">
                <a16:creationId xmlns:a16="http://schemas.microsoft.com/office/drawing/2014/main" id="{14A6EF8D-5A67-A8CA-ACD3-337331EE7205}"/>
              </a:ext>
            </a:extLst>
          </p:cNvPr>
          <p:cNvSpPr/>
          <p:nvPr/>
        </p:nvSpPr>
        <p:spPr>
          <a:xfrm>
            <a:off x="914400" y="3917305"/>
            <a:ext cx="10363200" cy="806601"/>
          </a:xfrm>
          <a:prstGeom prst="roundRect">
            <a:avLst>
              <a:gd name="adj" fmla="val 15806"/>
            </a:avLst>
          </a:prstGeom>
          <a:solidFill>
            <a:srgbClr val="FFFFFF"/>
          </a:solidFill>
          <a:ln w="38100" cap="flat" cmpd="sng">
            <a:solidFill>
              <a:srgbClr val="677E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2.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Theo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giải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thích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giả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mọi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mọi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ai?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Google Shape;341;p20">
            <a:hlinkClick r:id="rId7" action="ppaction://hlinksldjump"/>
            <a:extLst>
              <a:ext uri="{FF2B5EF4-FFF2-40B4-BE49-F238E27FC236}">
                <a16:creationId xmlns:a16="http://schemas.microsoft.com/office/drawing/2014/main" id="{9195BB66-CDA9-0F21-642A-9BC7122D016B}"/>
              </a:ext>
            </a:extLst>
          </p:cNvPr>
          <p:cNvSpPr/>
          <p:nvPr/>
        </p:nvSpPr>
        <p:spPr>
          <a:xfrm>
            <a:off x="901626" y="4876194"/>
            <a:ext cx="10363200" cy="806601"/>
          </a:xfrm>
          <a:prstGeom prst="roundRect">
            <a:avLst>
              <a:gd name="adj" fmla="val 15806"/>
            </a:avLst>
          </a:prstGeom>
          <a:solidFill>
            <a:srgbClr val="FFFFFF"/>
          </a:solidFill>
          <a:ln w="38100" cap="flat" cmpd="sng">
            <a:solidFill>
              <a:srgbClr val="677E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3.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Em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thích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ảnh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?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?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Google Shape;342;p20">
            <a:hlinkClick r:id="rId8" action="ppaction://hlinksldjump"/>
            <a:extLst>
              <a:ext uri="{FF2B5EF4-FFF2-40B4-BE49-F238E27FC236}">
                <a16:creationId xmlns:a16="http://schemas.microsoft.com/office/drawing/2014/main" id="{23834557-E7DD-E8D2-053A-AFD2786239DD}"/>
              </a:ext>
            </a:extLst>
          </p:cNvPr>
          <p:cNvSpPr/>
          <p:nvPr/>
        </p:nvSpPr>
        <p:spPr>
          <a:xfrm>
            <a:off x="914400" y="5852869"/>
            <a:ext cx="10363200" cy="806601"/>
          </a:xfrm>
          <a:prstGeom prst="roundRect">
            <a:avLst>
              <a:gd name="adj" fmla="val 15806"/>
            </a:avLst>
          </a:prstGeom>
          <a:solidFill>
            <a:srgbClr val="FFFFFF"/>
          </a:solidFill>
          <a:ln w="38100" cap="flat" cmpd="sng">
            <a:solidFill>
              <a:srgbClr val="677E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4.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muốn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điều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?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9" name="Google Shape;343;p20">
            <a:hlinkClick r:id="" action="ppaction://noaction"/>
            <a:extLst>
              <a:ext uri="{FF2B5EF4-FFF2-40B4-BE49-F238E27FC236}">
                <a16:creationId xmlns:a16="http://schemas.microsoft.com/office/drawing/2014/main" id="{CBA1615F-14CC-CDAC-34B3-40F1B7033EA0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78867" y="5007953"/>
            <a:ext cx="2309224" cy="1816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48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0">
          <a:extLst>
            <a:ext uri="{FF2B5EF4-FFF2-40B4-BE49-F238E27FC236}">
              <a16:creationId xmlns:a16="http://schemas.microsoft.com/office/drawing/2014/main" id="{7C138221-8FDE-DC9B-A175-0B6FF34EF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9;p21">
            <a:extLst>
              <a:ext uri="{FF2B5EF4-FFF2-40B4-BE49-F238E27FC236}">
                <a16:creationId xmlns:a16="http://schemas.microsoft.com/office/drawing/2014/main" id="{3ED614F0-5881-8AD8-C613-B060D7B8B1F7}"/>
              </a:ext>
            </a:extLst>
          </p:cNvPr>
          <p:cNvSpPr/>
          <p:nvPr/>
        </p:nvSpPr>
        <p:spPr>
          <a:xfrm rot="-3978030">
            <a:off x="1572840" y="6425412"/>
            <a:ext cx="228975" cy="540353"/>
          </a:xfrm>
          <a:custGeom>
            <a:avLst/>
            <a:gdLst/>
            <a:ahLst/>
            <a:cxnLst/>
            <a:rect l="l" t="t" r="r" b="b"/>
            <a:pathLst>
              <a:path w="343462" h="810529" extrusionOk="0">
                <a:moveTo>
                  <a:pt x="0" y="0"/>
                </a:moveTo>
                <a:lnTo>
                  <a:pt x="343462" y="0"/>
                </a:lnTo>
                <a:lnTo>
                  <a:pt x="343462" y="810529"/>
                </a:lnTo>
                <a:lnTo>
                  <a:pt x="0" y="8105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Google Shape;350;p21">
            <a:extLst>
              <a:ext uri="{FF2B5EF4-FFF2-40B4-BE49-F238E27FC236}">
                <a16:creationId xmlns:a16="http://schemas.microsoft.com/office/drawing/2014/main" id="{8AE467C9-DF69-353B-45B9-B229CB68E170}"/>
              </a:ext>
            </a:extLst>
          </p:cNvPr>
          <p:cNvSpPr/>
          <p:nvPr/>
        </p:nvSpPr>
        <p:spPr>
          <a:xfrm rot="917865" flipH="1">
            <a:off x="-811720" y="3892093"/>
            <a:ext cx="2721755" cy="4147436"/>
          </a:xfrm>
          <a:custGeom>
            <a:avLst/>
            <a:gdLst/>
            <a:ahLst/>
            <a:cxnLst/>
            <a:rect l="l" t="t" r="r" b="b"/>
            <a:pathLst>
              <a:path w="4082632" h="6221154" extrusionOk="0">
                <a:moveTo>
                  <a:pt x="4082632" y="0"/>
                </a:moveTo>
                <a:lnTo>
                  <a:pt x="0" y="0"/>
                </a:lnTo>
                <a:lnTo>
                  <a:pt x="0" y="6221153"/>
                </a:lnTo>
                <a:lnTo>
                  <a:pt x="4082632" y="6221153"/>
                </a:lnTo>
                <a:lnTo>
                  <a:pt x="4082632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Google Shape;351;p21">
            <a:extLst>
              <a:ext uri="{FF2B5EF4-FFF2-40B4-BE49-F238E27FC236}">
                <a16:creationId xmlns:a16="http://schemas.microsoft.com/office/drawing/2014/main" id="{B78C9A36-50EF-25E5-3969-FB72B78DD4AC}"/>
              </a:ext>
            </a:extLst>
          </p:cNvPr>
          <p:cNvSpPr/>
          <p:nvPr/>
        </p:nvSpPr>
        <p:spPr>
          <a:xfrm rot="369602" flipH="1">
            <a:off x="100801" y="5612765"/>
            <a:ext cx="896713" cy="2241781"/>
          </a:xfrm>
          <a:custGeom>
            <a:avLst/>
            <a:gdLst/>
            <a:ahLst/>
            <a:cxnLst/>
            <a:rect l="l" t="t" r="r" b="b"/>
            <a:pathLst>
              <a:path w="1345069" h="3362672" extrusionOk="0">
                <a:moveTo>
                  <a:pt x="1345069" y="0"/>
                </a:moveTo>
                <a:lnTo>
                  <a:pt x="0" y="0"/>
                </a:lnTo>
                <a:lnTo>
                  <a:pt x="0" y="3362672"/>
                </a:lnTo>
                <a:lnTo>
                  <a:pt x="1345069" y="3362672"/>
                </a:lnTo>
                <a:lnTo>
                  <a:pt x="1345069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Google Shape;352;p21">
            <a:extLst>
              <a:ext uri="{FF2B5EF4-FFF2-40B4-BE49-F238E27FC236}">
                <a16:creationId xmlns:a16="http://schemas.microsoft.com/office/drawing/2014/main" id="{5130C969-9661-8F24-4987-6CDD22E267B3}"/>
              </a:ext>
            </a:extLst>
          </p:cNvPr>
          <p:cNvSpPr/>
          <p:nvPr/>
        </p:nvSpPr>
        <p:spPr>
          <a:xfrm rot="-3838062">
            <a:off x="2311065" y="6867357"/>
            <a:ext cx="195743" cy="461931"/>
          </a:xfrm>
          <a:custGeom>
            <a:avLst/>
            <a:gdLst/>
            <a:ahLst/>
            <a:cxnLst/>
            <a:rect l="l" t="t" r="r" b="b"/>
            <a:pathLst>
              <a:path w="293615" h="692897" extrusionOk="0">
                <a:moveTo>
                  <a:pt x="0" y="0"/>
                </a:moveTo>
                <a:lnTo>
                  <a:pt x="293615" y="0"/>
                </a:lnTo>
                <a:lnTo>
                  <a:pt x="293615" y="692898"/>
                </a:lnTo>
                <a:lnTo>
                  <a:pt x="0" y="692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Google Shape;353;p21">
            <a:hlinkClick r:id="rId7" action="ppaction://hlinksldjump"/>
            <a:extLst>
              <a:ext uri="{FF2B5EF4-FFF2-40B4-BE49-F238E27FC236}">
                <a16:creationId xmlns:a16="http://schemas.microsoft.com/office/drawing/2014/main" id="{164D4BF4-BD4F-FDA4-D189-5BF3866BE714}"/>
              </a:ext>
            </a:extLst>
          </p:cNvPr>
          <p:cNvSpPr/>
          <p:nvPr/>
        </p:nvSpPr>
        <p:spPr>
          <a:xfrm rot="-8517225">
            <a:off x="11390501" y="678397"/>
            <a:ext cx="1039390" cy="2132083"/>
          </a:xfrm>
          <a:custGeom>
            <a:avLst/>
            <a:gdLst/>
            <a:ahLst/>
            <a:cxnLst/>
            <a:rect l="l" t="t" r="r" b="b"/>
            <a:pathLst>
              <a:path w="1559085" h="3198124" extrusionOk="0">
                <a:moveTo>
                  <a:pt x="0" y="0"/>
                </a:moveTo>
                <a:lnTo>
                  <a:pt x="1559085" y="0"/>
                </a:lnTo>
                <a:lnTo>
                  <a:pt x="1559085" y="3198123"/>
                </a:lnTo>
                <a:lnTo>
                  <a:pt x="0" y="31981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Google Shape;354;p21">
            <a:extLst>
              <a:ext uri="{FF2B5EF4-FFF2-40B4-BE49-F238E27FC236}">
                <a16:creationId xmlns:a16="http://schemas.microsoft.com/office/drawing/2014/main" id="{C3F854DA-0207-FB70-13ED-E3D505A60822}"/>
              </a:ext>
            </a:extLst>
          </p:cNvPr>
          <p:cNvSpPr/>
          <p:nvPr/>
        </p:nvSpPr>
        <p:spPr>
          <a:xfrm>
            <a:off x="1687327" y="1744439"/>
            <a:ext cx="9426522" cy="1323068"/>
          </a:xfrm>
          <a:prstGeom prst="roundRect">
            <a:avLst>
              <a:gd name="adj" fmla="val 15806"/>
            </a:avLst>
          </a:prstGeom>
          <a:solidFill>
            <a:srgbClr val="FFFFFF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1.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Đọc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khổ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1,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dung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quang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cảnh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Đất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lúc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ban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đầu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thế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?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Google Shape;355;p21">
            <a:extLst>
              <a:ext uri="{FF2B5EF4-FFF2-40B4-BE49-F238E27FC236}">
                <a16:creationId xmlns:a16="http://schemas.microsoft.com/office/drawing/2014/main" id="{4BE22BA8-9DD0-7868-DAE6-985A829838A2}"/>
              </a:ext>
            </a:extLst>
          </p:cNvPr>
          <p:cNvSpPr/>
          <p:nvPr/>
        </p:nvSpPr>
        <p:spPr>
          <a:xfrm>
            <a:off x="604617" y="4523829"/>
            <a:ext cx="2924274" cy="2022589"/>
          </a:xfrm>
          <a:prstGeom prst="roundRect">
            <a:avLst>
              <a:gd name="adj" fmla="val 6779"/>
            </a:avLst>
          </a:prstGeom>
          <a:solidFill>
            <a:srgbClr val="B3BED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Quang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cảnh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Đất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lúc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ban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đầu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toàn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trẻ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con.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9" name="Google Shape;356;p21">
            <a:extLst>
              <a:ext uri="{FF2B5EF4-FFF2-40B4-BE49-F238E27FC236}">
                <a16:creationId xmlns:a16="http://schemas.microsoft.com/office/drawing/2014/main" id="{C907760B-C6FF-51B2-EC93-0BA9B696111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4555548" flipH="1">
            <a:off x="3388997" y="4063180"/>
            <a:ext cx="627341" cy="838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57;p21">
            <a:extLst>
              <a:ext uri="{FF2B5EF4-FFF2-40B4-BE49-F238E27FC236}">
                <a16:creationId xmlns:a16="http://schemas.microsoft.com/office/drawing/2014/main" id="{C11A7C6A-713C-3D7A-E122-11D1C5B13522}"/>
              </a:ext>
            </a:extLst>
          </p:cNvPr>
          <p:cNvSpPr/>
          <p:nvPr/>
        </p:nvSpPr>
        <p:spPr>
          <a:xfrm>
            <a:off x="8838728" y="4143357"/>
            <a:ext cx="2153737" cy="2198071"/>
          </a:xfrm>
          <a:prstGeom prst="roundRect">
            <a:avLst>
              <a:gd name="adj" fmla="val 8012"/>
            </a:avLst>
          </a:prstGeom>
          <a:solidFill>
            <a:srgbClr val="B3BED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Xung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quanh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chưa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gì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kể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cây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cỏ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.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1" name="Google Shape;358;p21">
            <a:extLst>
              <a:ext uri="{FF2B5EF4-FFF2-40B4-BE49-F238E27FC236}">
                <a16:creationId xmlns:a16="http://schemas.microsoft.com/office/drawing/2014/main" id="{57B9EB43-522B-0D02-773E-433A795ED87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4767155">
            <a:off x="8651977" y="3630397"/>
            <a:ext cx="627341" cy="82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359;p21">
            <a:extLst>
              <a:ext uri="{FF2B5EF4-FFF2-40B4-BE49-F238E27FC236}">
                <a16:creationId xmlns:a16="http://schemas.microsoft.com/office/drawing/2014/main" id="{951CE832-7599-D5E5-834C-EE9434EF7B6E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24174" y="3146227"/>
            <a:ext cx="3824137" cy="358742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059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0">
          <a:extLst>
            <a:ext uri="{FF2B5EF4-FFF2-40B4-BE49-F238E27FC236}">
              <a16:creationId xmlns:a16="http://schemas.microsoft.com/office/drawing/2014/main" id="{C74389F0-C29D-D949-E23D-93FA1EFF2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53;p21">
            <a:hlinkClick r:id="rId4" action="ppaction://hlinksldjump"/>
            <a:extLst>
              <a:ext uri="{FF2B5EF4-FFF2-40B4-BE49-F238E27FC236}">
                <a16:creationId xmlns:a16="http://schemas.microsoft.com/office/drawing/2014/main" id="{A5CB875A-087F-C81D-EA1C-8E4A4066A235}"/>
              </a:ext>
            </a:extLst>
          </p:cNvPr>
          <p:cNvSpPr/>
          <p:nvPr/>
        </p:nvSpPr>
        <p:spPr>
          <a:xfrm rot="-8517225">
            <a:off x="11390501" y="678397"/>
            <a:ext cx="1039390" cy="2132083"/>
          </a:xfrm>
          <a:custGeom>
            <a:avLst/>
            <a:gdLst/>
            <a:ahLst/>
            <a:cxnLst/>
            <a:rect l="l" t="t" r="r" b="b"/>
            <a:pathLst>
              <a:path w="1559085" h="3198124" extrusionOk="0">
                <a:moveTo>
                  <a:pt x="0" y="0"/>
                </a:moveTo>
                <a:lnTo>
                  <a:pt x="1559085" y="0"/>
                </a:lnTo>
                <a:lnTo>
                  <a:pt x="1559085" y="3198123"/>
                </a:lnTo>
                <a:lnTo>
                  <a:pt x="0" y="31981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Google Shape;368;p22">
            <a:extLst>
              <a:ext uri="{FF2B5EF4-FFF2-40B4-BE49-F238E27FC236}">
                <a16:creationId xmlns:a16="http://schemas.microsoft.com/office/drawing/2014/main" id="{30FDC7E6-ADED-960E-AEB2-94CA841A1934}"/>
              </a:ext>
            </a:extLst>
          </p:cNvPr>
          <p:cNvSpPr/>
          <p:nvPr/>
        </p:nvSpPr>
        <p:spPr>
          <a:xfrm rot="954738">
            <a:off x="-50634" y="5767980"/>
            <a:ext cx="1027485" cy="2552759"/>
          </a:xfrm>
          <a:custGeom>
            <a:avLst/>
            <a:gdLst/>
            <a:ahLst/>
            <a:cxnLst/>
            <a:rect l="l" t="t" r="r" b="b"/>
            <a:pathLst>
              <a:path w="1541228" h="3829139" extrusionOk="0">
                <a:moveTo>
                  <a:pt x="0" y="0"/>
                </a:moveTo>
                <a:lnTo>
                  <a:pt x="1541228" y="0"/>
                </a:lnTo>
                <a:lnTo>
                  <a:pt x="1541228" y="3829139"/>
                </a:lnTo>
                <a:lnTo>
                  <a:pt x="0" y="38291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Google Shape;369;p22">
            <a:extLst>
              <a:ext uri="{FF2B5EF4-FFF2-40B4-BE49-F238E27FC236}">
                <a16:creationId xmlns:a16="http://schemas.microsoft.com/office/drawing/2014/main" id="{A91E9365-887D-D97B-7BCC-F0CAB3CA009C}"/>
              </a:ext>
            </a:extLst>
          </p:cNvPr>
          <p:cNvSpPr/>
          <p:nvPr/>
        </p:nvSpPr>
        <p:spPr>
          <a:xfrm>
            <a:off x="1051264" y="1665731"/>
            <a:ext cx="10363200" cy="697507"/>
          </a:xfrm>
          <a:prstGeom prst="roundRect">
            <a:avLst>
              <a:gd name="adj" fmla="val 15806"/>
            </a:avLst>
          </a:prstGeom>
          <a:solidFill>
            <a:srgbClr val="FFFFFF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Câu 2.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Theo giải thích của tác giả, mọi người, mọi vật sinh ra vì ai? 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Google Shape;370;p22">
            <a:extLst>
              <a:ext uri="{FF2B5EF4-FFF2-40B4-BE49-F238E27FC236}">
                <a16:creationId xmlns:a16="http://schemas.microsoft.com/office/drawing/2014/main" id="{8B228F8E-DC95-ADAD-57DA-869B48D57394}"/>
              </a:ext>
            </a:extLst>
          </p:cNvPr>
          <p:cNvSpPr txBox="1"/>
          <p:nvPr/>
        </p:nvSpPr>
        <p:spPr>
          <a:xfrm>
            <a:off x="1149777" y="2408227"/>
            <a:ext cx="9977897" cy="11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Theo giải thích của tác giả, mọi người, mọi vật sinh ra vì trẻ em, để chăm sóc, dạy dỗ trẻ em nên người.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5" name="Google Shape;371;p22">
            <a:extLst>
              <a:ext uri="{FF2B5EF4-FFF2-40B4-BE49-F238E27FC236}">
                <a16:creationId xmlns:a16="http://schemas.microsoft.com/office/drawing/2014/main" id="{E2EBA960-8474-3656-AD99-184B770A338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38764" y="4030627"/>
            <a:ext cx="3148581" cy="287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72;p22">
            <a:extLst>
              <a:ext uri="{FF2B5EF4-FFF2-40B4-BE49-F238E27FC236}">
                <a16:creationId xmlns:a16="http://schemas.microsoft.com/office/drawing/2014/main" id="{E9A5734A-B838-F90C-6537-724BEDABE136}"/>
              </a:ext>
            </a:extLst>
          </p:cNvPr>
          <p:cNvSpPr/>
          <p:nvPr/>
        </p:nvSpPr>
        <p:spPr>
          <a:xfrm>
            <a:off x="585829" y="4461523"/>
            <a:ext cx="3654818" cy="1854725"/>
          </a:xfrm>
          <a:prstGeom prst="roundRect">
            <a:avLst>
              <a:gd name="adj" fmla="val 6779"/>
            </a:avLst>
          </a:prstGeom>
          <a:solidFill>
            <a:srgbClr val="B3BED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Mặt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Trời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nhô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cao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giúp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trẻ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nhìn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rõ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quan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cảnh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xung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quanh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7" name="Google Shape;373;p22">
            <a:extLst>
              <a:ext uri="{FF2B5EF4-FFF2-40B4-BE49-F238E27FC236}">
                <a16:creationId xmlns:a16="http://schemas.microsoft.com/office/drawing/2014/main" id="{1511182A-9FBE-C03B-1532-90BAE0059DC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181472">
            <a:off x="3312892" y="3636890"/>
            <a:ext cx="715390" cy="8387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74;p22">
            <a:extLst>
              <a:ext uri="{FF2B5EF4-FFF2-40B4-BE49-F238E27FC236}">
                <a16:creationId xmlns:a16="http://schemas.microsoft.com/office/drawing/2014/main" id="{929EFB2E-1DEA-E939-998D-6557B0EDCA9A}"/>
              </a:ext>
            </a:extLst>
          </p:cNvPr>
          <p:cNvSpPr/>
          <p:nvPr/>
        </p:nvSpPr>
        <p:spPr>
          <a:xfrm>
            <a:off x="8259601" y="4056289"/>
            <a:ext cx="3346570" cy="2684418"/>
          </a:xfrm>
          <a:prstGeom prst="roundRect">
            <a:avLst>
              <a:gd name="adj" fmla="val 6779"/>
            </a:avLst>
          </a:prstGeom>
          <a:solidFill>
            <a:srgbClr val="B3BED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Bố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mẹ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sinh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ra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để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mang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lại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tình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yêu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thương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cho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trẻ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em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dạy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trẻ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em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ngoan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ngoãn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và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hiểu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biết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. 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9" name="Google Shape;375;p22">
            <a:extLst>
              <a:ext uri="{FF2B5EF4-FFF2-40B4-BE49-F238E27FC236}">
                <a16:creationId xmlns:a16="http://schemas.microsoft.com/office/drawing/2014/main" id="{55DA4902-1596-DEB6-6847-A709497BCB5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7523130" y="3505170"/>
            <a:ext cx="708593" cy="663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6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872</Words>
  <Application>Microsoft Office PowerPoint</Application>
  <PresentationFormat>Widescreen</PresentationFormat>
  <Paragraphs>70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Noto Sans Symbols</vt:lpstr>
      <vt:lpstr>Times New Roman</vt:lpstr>
      <vt:lpstr>UTM Avo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4           Tập 1</dc:title>
  <dc:creator>OnePercent</dc:creator>
  <cp:lastModifiedBy>Administrator</cp:lastModifiedBy>
  <cp:revision>4</cp:revision>
  <dcterms:created xsi:type="dcterms:W3CDTF">2023-10-19T01:39:18Z</dcterms:created>
  <dcterms:modified xsi:type="dcterms:W3CDTF">2024-04-15T14:54:35Z</dcterms:modified>
</cp:coreProperties>
</file>