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43" r:id="rId2"/>
    <p:sldId id="7681" r:id="rId3"/>
    <p:sldId id="352" r:id="rId4"/>
    <p:sldId id="7695" r:id="rId5"/>
    <p:sldId id="7699" r:id="rId6"/>
    <p:sldId id="7704" r:id="rId7"/>
    <p:sldId id="7705" r:id="rId8"/>
    <p:sldId id="7706" r:id="rId9"/>
    <p:sldId id="7700" r:id="rId10"/>
    <p:sldId id="7709" r:id="rId11"/>
    <p:sldId id="7707" r:id="rId12"/>
    <p:sldId id="7708" r:id="rId13"/>
    <p:sldId id="7701" r:id="rId14"/>
    <p:sldId id="7710" r:id="rId15"/>
    <p:sldId id="7711" r:id="rId16"/>
    <p:sldId id="7712" r:id="rId17"/>
    <p:sldId id="7713" r:id="rId18"/>
    <p:sldId id="76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FC775-2B59-4F92-9241-A94619E5B26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039CD-E3FC-428C-AB50-28B2B7E75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5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2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6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9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9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2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8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2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2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1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5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76997-301F-4327-B134-F26B9310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A5CD8-2FFE-4178-AB51-EC2471FC6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BCE7A-031B-4E5F-B196-75FCC1A6B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3A12-C094-4DAD-A94C-2A02A3DF19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FCB1-9641-4AE4-B18D-A834EBAD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F0920-7CAA-4EBC-8BE2-552A49667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EBE85A-C808-4328-B45E-E12F7AB2D7CA}"/>
              </a:ext>
            </a:extLst>
          </p:cNvPr>
          <p:cNvSpPr/>
          <p:nvPr userDrawn="1"/>
        </p:nvSpPr>
        <p:spPr>
          <a:xfrm>
            <a:off x="13356076" y="-2052537"/>
            <a:ext cx="1459149" cy="1459149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3B73FE-D484-4B64-B322-D9E9FEF0EA8E}"/>
              </a:ext>
            </a:extLst>
          </p:cNvPr>
          <p:cNvSpPr/>
          <p:nvPr userDrawn="1"/>
        </p:nvSpPr>
        <p:spPr>
          <a:xfrm>
            <a:off x="-2227635" y="7441659"/>
            <a:ext cx="1459149" cy="1459149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emf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1">
            <a:extLst>
              <a:ext uri="{FF2B5EF4-FFF2-40B4-BE49-F238E27FC236}">
                <a16:creationId xmlns:a16="http://schemas.microsoft.com/office/drawing/2014/main" id="{DA10902E-06D8-4126-8FDE-803A67D476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34834" y="1593421"/>
            <a:ext cx="2933700" cy="1047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12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Google Shape;242;p28">
            <a:extLst>
              <a:ext uri="{FF2B5EF4-FFF2-40B4-BE49-F238E27FC236}">
                <a16:creationId xmlns:a16="http://schemas.microsoft.com/office/drawing/2014/main" id="{10B79E9A-CA53-406D-AD5E-AD4F548B8F0E}"/>
              </a:ext>
            </a:extLst>
          </p:cNvPr>
          <p:cNvGrpSpPr/>
          <p:nvPr/>
        </p:nvGrpSpPr>
        <p:grpSpPr>
          <a:xfrm rot="19126181">
            <a:off x="10958633" y="3729206"/>
            <a:ext cx="441160" cy="2451215"/>
            <a:chOff x="4022350" y="2610525"/>
            <a:chExt cx="281900" cy="2247050"/>
          </a:xfrm>
        </p:grpSpPr>
        <p:sp>
          <p:nvSpPr>
            <p:cNvPr id="9" name="Google Shape;243;p28">
              <a:extLst>
                <a:ext uri="{FF2B5EF4-FFF2-40B4-BE49-F238E27FC236}">
                  <a16:creationId xmlns:a16="http://schemas.microsoft.com/office/drawing/2014/main" id="{F22B8AF9-C5A2-410C-9390-7ED777896A71}"/>
                </a:ext>
              </a:extLst>
            </p:cNvPr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244;p28">
              <a:extLst>
                <a:ext uri="{FF2B5EF4-FFF2-40B4-BE49-F238E27FC236}">
                  <a16:creationId xmlns:a16="http://schemas.microsoft.com/office/drawing/2014/main" id="{721147A6-E8E8-4CAF-829E-796C5FAA7424}"/>
                </a:ext>
              </a:extLst>
            </p:cNvPr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245;p28">
              <a:extLst>
                <a:ext uri="{FF2B5EF4-FFF2-40B4-BE49-F238E27FC236}">
                  <a16:creationId xmlns:a16="http://schemas.microsoft.com/office/drawing/2014/main" id="{DAA4E3E7-BFDA-4DBE-A27B-6BD7591FE8AA}"/>
                </a:ext>
              </a:extLst>
            </p:cNvPr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246;p28">
              <a:extLst>
                <a:ext uri="{FF2B5EF4-FFF2-40B4-BE49-F238E27FC236}">
                  <a16:creationId xmlns:a16="http://schemas.microsoft.com/office/drawing/2014/main" id="{9572F0D8-8140-4928-92E8-6A3E0D0C0F7C}"/>
                </a:ext>
              </a:extLst>
            </p:cNvPr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247;p28">
              <a:extLst>
                <a:ext uri="{FF2B5EF4-FFF2-40B4-BE49-F238E27FC236}">
                  <a16:creationId xmlns:a16="http://schemas.microsoft.com/office/drawing/2014/main" id="{AF4EAB0B-48C6-4149-ABC8-04ED42ACA810}"/>
                </a:ext>
              </a:extLst>
            </p:cNvPr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248;p28">
              <a:extLst>
                <a:ext uri="{FF2B5EF4-FFF2-40B4-BE49-F238E27FC236}">
                  <a16:creationId xmlns:a16="http://schemas.microsoft.com/office/drawing/2014/main" id="{71B6CD45-81CF-487D-B353-03C442D195C2}"/>
                </a:ext>
              </a:extLst>
            </p:cNvPr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249;p28">
              <a:extLst>
                <a:ext uri="{FF2B5EF4-FFF2-40B4-BE49-F238E27FC236}">
                  <a16:creationId xmlns:a16="http://schemas.microsoft.com/office/drawing/2014/main" id="{125B617C-8712-49F2-8DDB-295A841BE53F}"/>
                </a:ext>
              </a:extLst>
            </p:cNvPr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250;p28">
              <a:extLst>
                <a:ext uri="{FF2B5EF4-FFF2-40B4-BE49-F238E27FC236}">
                  <a16:creationId xmlns:a16="http://schemas.microsoft.com/office/drawing/2014/main" id="{6CC4EDB6-3C22-4159-96D9-3329D5CB6BC3}"/>
                </a:ext>
              </a:extLst>
            </p:cNvPr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251;p28">
              <a:extLst>
                <a:ext uri="{FF2B5EF4-FFF2-40B4-BE49-F238E27FC236}">
                  <a16:creationId xmlns:a16="http://schemas.microsoft.com/office/drawing/2014/main" id="{B5D930B8-E974-4752-A35A-47E9771BDDAB}"/>
                </a:ext>
              </a:extLst>
            </p:cNvPr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252;p28">
              <a:extLst>
                <a:ext uri="{FF2B5EF4-FFF2-40B4-BE49-F238E27FC236}">
                  <a16:creationId xmlns:a16="http://schemas.microsoft.com/office/drawing/2014/main" id="{B2174D45-342F-4590-B5AD-FCA82BA11C1C}"/>
                </a:ext>
              </a:extLst>
            </p:cNvPr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253;p28">
              <a:extLst>
                <a:ext uri="{FF2B5EF4-FFF2-40B4-BE49-F238E27FC236}">
                  <a16:creationId xmlns:a16="http://schemas.microsoft.com/office/drawing/2014/main" id="{9DA5A6C9-42CB-4D4C-8869-480BA0B37385}"/>
                </a:ext>
              </a:extLst>
            </p:cNvPr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254;p28">
              <a:extLst>
                <a:ext uri="{FF2B5EF4-FFF2-40B4-BE49-F238E27FC236}">
                  <a16:creationId xmlns:a16="http://schemas.microsoft.com/office/drawing/2014/main" id="{1B58C631-AB1C-4BC5-8107-31D3A72BD571}"/>
                </a:ext>
              </a:extLst>
            </p:cNvPr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255;p28">
              <a:extLst>
                <a:ext uri="{FF2B5EF4-FFF2-40B4-BE49-F238E27FC236}">
                  <a16:creationId xmlns:a16="http://schemas.microsoft.com/office/drawing/2014/main" id="{48FD09A6-8516-4DD7-A685-A9707E31E878}"/>
                </a:ext>
              </a:extLst>
            </p:cNvPr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256;p28">
              <a:extLst>
                <a:ext uri="{FF2B5EF4-FFF2-40B4-BE49-F238E27FC236}">
                  <a16:creationId xmlns:a16="http://schemas.microsoft.com/office/drawing/2014/main" id="{68F707CB-0391-4345-9774-5363DBAE285B}"/>
                </a:ext>
              </a:extLst>
            </p:cNvPr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257;p28">
              <a:extLst>
                <a:ext uri="{FF2B5EF4-FFF2-40B4-BE49-F238E27FC236}">
                  <a16:creationId xmlns:a16="http://schemas.microsoft.com/office/drawing/2014/main" id="{5D957FBA-F7E0-454D-9ABE-F235EE23A85B}"/>
                </a:ext>
              </a:extLst>
            </p:cNvPr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258;p28">
              <a:extLst>
                <a:ext uri="{FF2B5EF4-FFF2-40B4-BE49-F238E27FC236}">
                  <a16:creationId xmlns:a16="http://schemas.microsoft.com/office/drawing/2014/main" id="{3C83556A-38AE-4DC9-9B2E-84E2B01507F5}"/>
                </a:ext>
              </a:extLst>
            </p:cNvPr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259;p28">
              <a:extLst>
                <a:ext uri="{FF2B5EF4-FFF2-40B4-BE49-F238E27FC236}">
                  <a16:creationId xmlns:a16="http://schemas.microsoft.com/office/drawing/2014/main" id="{8F438AF5-010F-4968-9458-AF146FFE25E2}"/>
                </a:ext>
              </a:extLst>
            </p:cNvPr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260;p28">
              <a:extLst>
                <a:ext uri="{FF2B5EF4-FFF2-40B4-BE49-F238E27FC236}">
                  <a16:creationId xmlns:a16="http://schemas.microsoft.com/office/drawing/2014/main" id="{87EC7F4B-4C7F-4701-AEAF-7B5B7F128ED3}"/>
                </a:ext>
              </a:extLst>
            </p:cNvPr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261;p28">
              <a:extLst>
                <a:ext uri="{FF2B5EF4-FFF2-40B4-BE49-F238E27FC236}">
                  <a16:creationId xmlns:a16="http://schemas.microsoft.com/office/drawing/2014/main" id="{3AA56624-AB61-4ADB-8C2B-8CEA300C3041}"/>
                </a:ext>
              </a:extLst>
            </p:cNvPr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262;p28">
              <a:extLst>
                <a:ext uri="{FF2B5EF4-FFF2-40B4-BE49-F238E27FC236}">
                  <a16:creationId xmlns:a16="http://schemas.microsoft.com/office/drawing/2014/main" id="{6A966049-BC63-4DA9-8CC7-42C2E5C95036}"/>
                </a:ext>
              </a:extLst>
            </p:cNvPr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263;p28">
              <a:extLst>
                <a:ext uri="{FF2B5EF4-FFF2-40B4-BE49-F238E27FC236}">
                  <a16:creationId xmlns:a16="http://schemas.microsoft.com/office/drawing/2014/main" id="{7776F5FA-3951-4E4A-97D7-F23599FDD40D}"/>
                </a:ext>
              </a:extLst>
            </p:cNvPr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264;p28">
              <a:extLst>
                <a:ext uri="{FF2B5EF4-FFF2-40B4-BE49-F238E27FC236}">
                  <a16:creationId xmlns:a16="http://schemas.microsoft.com/office/drawing/2014/main" id="{84DF3E66-6B5B-4FC0-A0A9-7A756B233119}"/>
                </a:ext>
              </a:extLst>
            </p:cNvPr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265;p28">
              <a:extLst>
                <a:ext uri="{FF2B5EF4-FFF2-40B4-BE49-F238E27FC236}">
                  <a16:creationId xmlns:a16="http://schemas.microsoft.com/office/drawing/2014/main" id="{90C22F1B-96A1-4B8B-9971-BCF3B0E28432}"/>
                </a:ext>
              </a:extLst>
            </p:cNvPr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266;p28">
              <a:extLst>
                <a:ext uri="{FF2B5EF4-FFF2-40B4-BE49-F238E27FC236}">
                  <a16:creationId xmlns:a16="http://schemas.microsoft.com/office/drawing/2014/main" id="{B918CAFD-A8BD-4849-A457-F151D5CD8068}"/>
                </a:ext>
              </a:extLst>
            </p:cNvPr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267;p28">
              <a:extLst>
                <a:ext uri="{FF2B5EF4-FFF2-40B4-BE49-F238E27FC236}">
                  <a16:creationId xmlns:a16="http://schemas.microsoft.com/office/drawing/2014/main" id="{149FD294-24A5-4D44-BBD9-B6FB64394195}"/>
                </a:ext>
              </a:extLst>
            </p:cNvPr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oogle Shape;312;p28">
            <a:extLst>
              <a:ext uri="{FF2B5EF4-FFF2-40B4-BE49-F238E27FC236}">
                <a16:creationId xmlns:a16="http://schemas.microsoft.com/office/drawing/2014/main" id="{27B858EA-C067-46D8-9922-5E305FA736AA}"/>
              </a:ext>
            </a:extLst>
          </p:cNvPr>
          <p:cNvGrpSpPr/>
          <p:nvPr/>
        </p:nvGrpSpPr>
        <p:grpSpPr>
          <a:xfrm rot="1799999">
            <a:off x="10430237" y="4027799"/>
            <a:ext cx="654888" cy="2932490"/>
            <a:chOff x="3380913" y="2209950"/>
            <a:chExt cx="777911" cy="2428104"/>
          </a:xfrm>
        </p:grpSpPr>
        <p:sp>
          <p:nvSpPr>
            <p:cNvPr id="35" name="Google Shape;313;p28">
              <a:extLst>
                <a:ext uri="{FF2B5EF4-FFF2-40B4-BE49-F238E27FC236}">
                  <a16:creationId xmlns:a16="http://schemas.microsoft.com/office/drawing/2014/main" id="{8D8D5989-2F6D-44E4-AD0B-B2F14894466F}"/>
                </a:ext>
              </a:extLst>
            </p:cNvPr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314;p28">
              <a:extLst>
                <a:ext uri="{FF2B5EF4-FFF2-40B4-BE49-F238E27FC236}">
                  <a16:creationId xmlns:a16="http://schemas.microsoft.com/office/drawing/2014/main" id="{281F7EB7-AC0E-4B77-B0E4-B75C4FFE67EA}"/>
                </a:ext>
              </a:extLst>
            </p:cNvPr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315;p28">
              <a:extLst>
                <a:ext uri="{FF2B5EF4-FFF2-40B4-BE49-F238E27FC236}">
                  <a16:creationId xmlns:a16="http://schemas.microsoft.com/office/drawing/2014/main" id="{BB652987-A338-40F2-B4E4-63D65EB59314}"/>
                </a:ext>
              </a:extLst>
            </p:cNvPr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316;p28">
              <a:extLst>
                <a:ext uri="{FF2B5EF4-FFF2-40B4-BE49-F238E27FC236}">
                  <a16:creationId xmlns:a16="http://schemas.microsoft.com/office/drawing/2014/main" id="{73AF000D-8122-48DB-A80E-3CC2AB792AE9}"/>
                </a:ext>
              </a:extLst>
            </p:cNvPr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317;p28">
              <a:extLst>
                <a:ext uri="{FF2B5EF4-FFF2-40B4-BE49-F238E27FC236}">
                  <a16:creationId xmlns:a16="http://schemas.microsoft.com/office/drawing/2014/main" id="{4E02D9E4-C69C-48DC-81BA-4DA17AAE595C}"/>
                </a:ext>
              </a:extLst>
            </p:cNvPr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318;p28">
              <a:extLst>
                <a:ext uri="{FF2B5EF4-FFF2-40B4-BE49-F238E27FC236}">
                  <a16:creationId xmlns:a16="http://schemas.microsoft.com/office/drawing/2014/main" id="{3F8AD256-FF87-4016-9465-8FC83A9D9176}"/>
                </a:ext>
              </a:extLst>
            </p:cNvPr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319;p28">
              <a:extLst>
                <a:ext uri="{FF2B5EF4-FFF2-40B4-BE49-F238E27FC236}">
                  <a16:creationId xmlns:a16="http://schemas.microsoft.com/office/drawing/2014/main" id="{0CC9B6CF-4625-475D-AE95-9149B04FEB60}"/>
                </a:ext>
              </a:extLst>
            </p:cNvPr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320;p28">
              <a:extLst>
                <a:ext uri="{FF2B5EF4-FFF2-40B4-BE49-F238E27FC236}">
                  <a16:creationId xmlns:a16="http://schemas.microsoft.com/office/drawing/2014/main" id="{22CD18AF-C62B-46CA-89A2-D9583AF8FE79}"/>
                </a:ext>
              </a:extLst>
            </p:cNvPr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321;p28">
              <a:extLst>
                <a:ext uri="{FF2B5EF4-FFF2-40B4-BE49-F238E27FC236}">
                  <a16:creationId xmlns:a16="http://schemas.microsoft.com/office/drawing/2014/main" id="{4A1C8A51-9FB2-405D-A29E-C89F4F96E8D8}"/>
                </a:ext>
              </a:extLst>
            </p:cNvPr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322;p28">
              <a:extLst>
                <a:ext uri="{FF2B5EF4-FFF2-40B4-BE49-F238E27FC236}">
                  <a16:creationId xmlns:a16="http://schemas.microsoft.com/office/drawing/2014/main" id="{C852D23F-D27D-415E-A3CE-17008737806F}"/>
                </a:ext>
              </a:extLst>
            </p:cNvPr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323;p28">
              <a:extLst>
                <a:ext uri="{FF2B5EF4-FFF2-40B4-BE49-F238E27FC236}">
                  <a16:creationId xmlns:a16="http://schemas.microsoft.com/office/drawing/2014/main" id="{43B7D143-C55E-4C24-BD4E-77F781CC3014}"/>
                </a:ext>
              </a:extLst>
            </p:cNvPr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324;p28">
              <a:extLst>
                <a:ext uri="{FF2B5EF4-FFF2-40B4-BE49-F238E27FC236}">
                  <a16:creationId xmlns:a16="http://schemas.microsoft.com/office/drawing/2014/main" id="{116DFFE6-CDCD-4DDB-80E5-C22864C1B98B}"/>
                </a:ext>
              </a:extLst>
            </p:cNvPr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325;p28">
              <a:extLst>
                <a:ext uri="{FF2B5EF4-FFF2-40B4-BE49-F238E27FC236}">
                  <a16:creationId xmlns:a16="http://schemas.microsoft.com/office/drawing/2014/main" id="{34DFC827-96D8-44C8-AED2-3D0978746A07}"/>
                </a:ext>
              </a:extLst>
            </p:cNvPr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Google Shape;326;p28">
              <a:extLst>
                <a:ext uri="{FF2B5EF4-FFF2-40B4-BE49-F238E27FC236}">
                  <a16:creationId xmlns:a16="http://schemas.microsoft.com/office/drawing/2014/main" id="{B83DFD97-EC3E-4517-9950-5286468EEC94}"/>
                </a:ext>
              </a:extLst>
            </p:cNvPr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Google Shape;327;p28">
              <a:extLst>
                <a:ext uri="{FF2B5EF4-FFF2-40B4-BE49-F238E27FC236}">
                  <a16:creationId xmlns:a16="http://schemas.microsoft.com/office/drawing/2014/main" id="{26AC4C3A-8948-452B-9A88-16B98821A463}"/>
                </a:ext>
              </a:extLst>
            </p:cNvPr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oogle Shape;328;p28">
              <a:extLst>
                <a:ext uri="{FF2B5EF4-FFF2-40B4-BE49-F238E27FC236}">
                  <a16:creationId xmlns:a16="http://schemas.microsoft.com/office/drawing/2014/main" id="{4AD32D90-3771-49DD-B2EE-D04134857F33}"/>
                </a:ext>
              </a:extLst>
            </p:cNvPr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329;p28">
              <a:extLst>
                <a:ext uri="{FF2B5EF4-FFF2-40B4-BE49-F238E27FC236}">
                  <a16:creationId xmlns:a16="http://schemas.microsoft.com/office/drawing/2014/main" id="{C99741A8-23C3-4EB0-829C-3686EFC29A1D}"/>
                </a:ext>
              </a:extLst>
            </p:cNvPr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Google Shape;330;p28">
              <a:extLst>
                <a:ext uri="{FF2B5EF4-FFF2-40B4-BE49-F238E27FC236}">
                  <a16:creationId xmlns:a16="http://schemas.microsoft.com/office/drawing/2014/main" id="{25D31E50-67C9-4876-8E82-EFED71FE7D07}"/>
                </a:ext>
              </a:extLst>
            </p:cNvPr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Google Shape;331;p28">
              <a:extLst>
                <a:ext uri="{FF2B5EF4-FFF2-40B4-BE49-F238E27FC236}">
                  <a16:creationId xmlns:a16="http://schemas.microsoft.com/office/drawing/2014/main" id="{51D5A3C7-A4AF-4B86-B64D-C734E76C90AC}"/>
                </a:ext>
              </a:extLst>
            </p:cNvPr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Google Shape;332;p28">
              <a:extLst>
                <a:ext uri="{FF2B5EF4-FFF2-40B4-BE49-F238E27FC236}">
                  <a16:creationId xmlns:a16="http://schemas.microsoft.com/office/drawing/2014/main" id="{D24EC775-41AE-47CF-B0DA-2B75D7BAD326}"/>
                </a:ext>
              </a:extLst>
            </p:cNvPr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Google Shape;333;p28">
              <a:extLst>
                <a:ext uri="{FF2B5EF4-FFF2-40B4-BE49-F238E27FC236}">
                  <a16:creationId xmlns:a16="http://schemas.microsoft.com/office/drawing/2014/main" id="{17605064-9370-45A6-A9CC-D0971A47DC7F}"/>
                </a:ext>
              </a:extLst>
            </p:cNvPr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Google Shape;334;p28">
              <a:extLst>
                <a:ext uri="{FF2B5EF4-FFF2-40B4-BE49-F238E27FC236}">
                  <a16:creationId xmlns:a16="http://schemas.microsoft.com/office/drawing/2014/main" id="{6619C293-1DBB-45EF-A0B8-4B9DE6AA8F50}"/>
                </a:ext>
              </a:extLst>
            </p:cNvPr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Google Shape;335;p28">
              <a:extLst>
                <a:ext uri="{FF2B5EF4-FFF2-40B4-BE49-F238E27FC236}">
                  <a16:creationId xmlns:a16="http://schemas.microsoft.com/office/drawing/2014/main" id="{BB0D2467-049B-4DF0-ACB8-6E22598D429E}"/>
                </a:ext>
              </a:extLst>
            </p:cNvPr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Google Shape;336;p28">
              <a:extLst>
                <a:ext uri="{FF2B5EF4-FFF2-40B4-BE49-F238E27FC236}">
                  <a16:creationId xmlns:a16="http://schemas.microsoft.com/office/drawing/2014/main" id="{5594CE69-6320-4FB8-BA45-9983ADC9FE7D}"/>
                </a:ext>
              </a:extLst>
            </p:cNvPr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Google Shape;337;p28">
              <a:extLst>
                <a:ext uri="{FF2B5EF4-FFF2-40B4-BE49-F238E27FC236}">
                  <a16:creationId xmlns:a16="http://schemas.microsoft.com/office/drawing/2014/main" id="{2AB58BAA-5CE1-4CAF-8D8A-FCC57C7E59F4}"/>
                </a:ext>
              </a:extLst>
            </p:cNvPr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Google Shape;338;p28">
              <a:extLst>
                <a:ext uri="{FF2B5EF4-FFF2-40B4-BE49-F238E27FC236}">
                  <a16:creationId xmlns:a16="http://schemas.microsoft.com/office/drawing/2014/main" id="{F37922A5-492A-4230-9A12-34BA2E2B339D}"/>
                </a:ext>
              </a:extLst>
            </p:cNvPr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Google Shape;339;p28">
              <a:extLst>
                <a:ext uri="{FF2B5EF4-FFF2-40B4-BE49-F238E27FC236}">
                  <a16:creationId xmlns:a16="http://schemas.microsoft.com/office/drawing/2014/main" id="{DA280198-AB23-4DE6-A9EC-552DC0950B6D}"/>
                </a:ext>
              </a:extLst>
            </p:cNvPr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Google Shape;340;p28">
              <a:extLst>
                <a:ext uri="{FF2B5EF4-FFF2-40B4-BE49-F238E27FC236}">
                  <a16:creationId xmlns:a16="http://schemas.microsoft.com/office/drawing/2014/main" id="{90FF7D7F-2AFA-46FE-8E2B-386D69EEDA73}"/>
                </a:ext>
              </a:extLst>
            </p:cNvPr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Google Shape;341;p28">
              <a:extLst>
                <a:ext uri="{FF2B5EF4-FFF2-40B4-BE49-F238E27FC236}">
                  <a16:creationId xmlns:a16="http://schemas.microsoft.com/office/drawing/2014/main" id="{B96B7362-4B49-474D-9D73-DAD6D2DB265B}"/>
                </a:ext>
              </a:extLst>
            </p:cNvPr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Google Shape;342;p28">
              <a:extLst>
                <a:ext uri="{FF2B5EF4-FFF2-40B4-BE49-F238E27FC236}">
                  <a16:creationId xmlns:a16="http://schemas.microsoft.com/office/drawing/2014/main" id="{A7AEFE4F-4775-46DD-9AE7-1BCAC5ACEF28}"/>
                </a:ext>
              </a:extLst>
            </p:cNvPr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Google Shape;343;p28">
              <a:extLst>
                <a:ext uri="{FF2B5EF4-FFF2-40B4-BE49-F238E27FC236}">
                  <a16:creationId xmlns:a16="http://schemas.microsoft.com/office/drawing/2014/main" id="{9F9066E9-3755-4088-A310-2500965C3DAE}"/>
                </a:ext>
              </a:extLst>
            </p:cNvPr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Google Shape;344;p28">
              <a:extLst>
                <a:ext uri="{FF2B5EF4-FFF2-40B4-BE49-F238E27FC236}">
                  <a16:creationId xmlns:a16="http://schemas.microsoft.com/office/drawing/2014/main" id="{A308F0B7-CCCE-459D-8043-06A781BB6467}"/>
                </a:ext>
              </a:extLst>
            </p:cNvPr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Google Shape;345;p28">
              <a:extLst>
                <a:ext uri="{FF2B5EF4-FFF2-40B4-BE49-F238E27FC236}">
                  <a16:creationId xmlns:a16="http://schemas.microsoft.com/office/drawing/2014/main" id="{50BAC1DC-0332-40F9-AD48-9380A7BE3BC1}"/>
                </a:ext>
              </a:extLst>
            </p:cNvPr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Google Shape;346;p28">
              <a:extLst>
                <a:ext uri="{FF2B5EF4-FFF2-40B4-BE49-F238E27FC236}">
                  <a16:creationId xmlns:a16="http://schemas.microsoft.com/office/drawing/2014/main" id="{B2451330-5A09-4596-8AB5-0EAFC3A9C8CE}"/>
                </a:ext>
              </a:extLst>
            </p:cNvPr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Google Shape;347;p28">
              <a:extLst>
                <a:ext uri="{FF2B5EF4-FFF2-40B4-BE49-F238E27FC236}">
                  <a16:creationId xmlns:a16="http://schemas.microsoft.com/office/drawing/2014/main" id="{1F1369BB-F30D-4E79-A53E-1E3C898E5D38}"/>
                </a:ext>
              </a:extLst>
            </p:cNvPr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Google Shape;348;p28">
              <a:extLst>
                <a:ext uri="{FF2B5EF4-FFF2-40B4-BE49-F238E27FC236}">
                  <a16:creationId xmlns:a16="http://schemas.microsoft.com/office/drawing/2014/main" id="{FDBC4D61-8E7C-43C5-8A23-DD5E0CDBA6C9}"/>
                </a:ext>
              </a:extLst>
            </p:cNvPr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Google Shape;349;p28">
              <a:extLst>
                <a:ext uri="{FF2B5EF4-FFF2-40B4-BE49-F238E27FC236}">
                  <a16:creationId xmlns:a16="http://schemas.microsoft.com/office/drawing/2014/main" id="{16FBB410-B452-4916-8661-D8893FED754F}"/>
                </a:ext>
              </a:extLst>
            </p:cNvPr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Google Shape;350;p28">
              <a:extLst>
                <a:ext uri="{FF2B5EF4-FFF2-40B4-BE49-F238E27FC236}">
                  <a16:creationId xmlns:a16="http://schemas.microsoft.com/office/drawing/2014/main" id="{DA417ACC-1773-4676-88E1-F9D9A11A2450}"/>
                </a:ext>
              </a:extLst>
            </p:cNvPr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0646C0E3-8388-720A-2F52-823C3A221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700" y="189470"/>
            <a:ext cx="2101161" cy="656713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212667D-D361-6E0A-7B7B-D461B2070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41001" y="8335"/>
            <a:ext cx="2101161" cy="5138709"/>
          </a:xfrm>
          <a:prstGeom prst="rect">
            <a:avLst/>
          </a:prstGeom>
        </p:spPr>
      </p:pic>
      <p:sp>
        <p:nvSpPr>
          <p:cNvPr id="75" name="WordArt 31">
            <a:extLst>
              <a:ext uri="{FF2B5EF4-FFF2-40B4-BE49-F238E27FC236}">
                <a16:creationId xmlns:a16="http://schemas.microsoft.com/office/drawing/2014/main" id="{E7410C6C-A970-493E-8DA1-7831336DB1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2861" y="2949162"/>
            <a:ext cx="5867420" cy="1047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 Tết 2)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B7418A3-3E33-472A-A2B4-2AD6849AE039}"/>
              </a:ext>
            </a:extLst>
          </p:cNvPr>
          <p:cNvSpPr txBox="1"/>
          <p:nvPr/>
        </p:nvSpPr>
        <p:spPr>
          <a:xfrm>
            <a:off x="1211161" y="330341"/>
            <a:ext cx="9021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dirty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Thứ Sáu ngày 14 tháng 3 năm 2025</a:t>
            </a:r>
            <a:endParaRPr lang="en-US" sz="4800" dirty="0">
              <a:ln w="3810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2.96296E-6 L 2.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2019" y="5262044"/>
            <a:ext cx="1760197" cy="1494340"/>
          </a:xfrm>
          <a:prstGeom prst="rect">
            <a:avLst/>
          </a:prstGeom>
        </p:spPr>
      </p:pic>
      <p:sp>
        <p:nvSpPr>
          <p:cNvPr id="3" name="TextBox 45">
            <a:extLst>
              <a:ext uri="{FF2B5EF4-FFF2-40B4-BE49-F238E27FC236}">
                <a16:creationId xmlns:a16="http://schemas.microsoft.com/office/drawing/2014/main" id="{64AACDEB-D805-6ACC-7317-9F08BDCEA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74" y="3654880"/>
            <a:ext cx="21999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giải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2:</a:t>
            </a: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等线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797F2-6017-C478-FB4B-6DA94E4CA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39" y="434887"/>
            <a:ext cx="9321389" cy="2940000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45">
            <a:extLst>
              <a:ext uri="{FF2B5EF4-FFF2-40B4-BE49-F238E27FC236}">
                <a16:creationId xmlns:a16="http://schemas.microsoft.com/office/drawing/2014/main" id="{E7AD084D-C5E8-CB62-5391-4DB0ABCE1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476" y="3610972"/>
            <a:ext cx="8240265" cy="14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Chiều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cao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mực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nước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bể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2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cao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hơn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bể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1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là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: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8 – 5 = 3 ( cm)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lang="en-US" sz="3200" kern="0" baseline="30000" noProof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TextBox 45">
            <a:extLst>
              <a:ext uri="{FF2B5EF4-FFF2-40B4-BE49-F238E27FC236}">
                <a16:creationId xmlns:a16="http://schemas.microsoft.com/office/drawing/2014/main" id="{E8BCDD89-A76F-EF71-66DB-4A795745D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939" y="4739699"/>
            <a:ext cx="64641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tích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viên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đá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:</a:t>
            </a:r>
          </a:p>
          <a:p>
            <a:pPr lvl="0" algn="ctr" defTabSz="1219170">
              <a:buClr>
                <a:srgbClr val="000000"/>
              </a:buClr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10 x 10 x 3 = </a:t>
            </a:r>
            <a:r>
              <a:rPr lang="en-US" alt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300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(cm</a:t>
            </a:r>
            <a:r>
              <a:rPr lang="en-US" sz="3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  <a:sym typeface="Arial"/>
              </a:rPr>
              <a:t>: 300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cm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等线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5D91D36-B501-22A4-2870-224B557E68F6}"/>
              </a:ext>
            </a:extLst>
          </p:cNvPr>
          <p:cNvSpPr/>
          <p:nvPr/>
        </p:nvSpPr>
        <p:spPr>
          <a:xfrm>
            <a:off x="4395057" y="1333471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F2FE64-DB56-B64C-1332-7062F6BD9DA9}"/>
              </a:ext>
            </a:extLst>
          </p:cNvPr>
          <p:cNvSpPr/>
          <p:nvPr/>
        </p:nvSpPr>
        <p:spPr>
          <a:xfrm>
            <a:off x="8530772" y="1322573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7042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21E2E6-8712-ECD8-E3C7-ADE61E568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14427"/>
            <a:ext cx="11582400" cy="32766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64157" y="5186724"/>
            <a:ext cx="1398059" cy="1569660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45">
            <a:extLst>
              <a:ext uri="{FF2B5EF4-FFF2-40B4-BE49-F238E27FC236}">
                <a16:creationId xmlns:a16="http://schemas.microsoft.com/office/drawing/2014/main" id="{986CA7D8-86CE-529A-3E36-616C4EB85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024" y="3994703"/>
            <a:ext cx="70671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Mức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nước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bể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bị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giảm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so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bể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1: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11 – 10 = 1 (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cm)</a:t>
            </a:r>
            <a:endParaRPr lang="en-US" sz="3200" kern="0" baseline="30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TextBox 45">
            <a:extLst>
              <a:ext uri="{FF2B5EF4-FFF2-40B4-BE49-F238E27FC236}">
                <a16:creationId xmlns:a16="http://schemas.microsoft.com/office/drawing/2014/main" id="{C7A57DAC-2D55-DDBB-700A-03E3D55FB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147" y="5077312"/>
            <a:ext cx="57988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khoai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tây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15 x 10 x 1  = 150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altLang="en-US" sz="32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alt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alt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150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sz="3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8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lang="en-US" sz="3200" kern="0" baseline="30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17AB1A-0A4D-F71A-375B-B6F1193B7D74}"/>
              </a:ext>
            </a:extLst>
          </p:cNvPr>
          <p:cNvSpPr/>
          <p:nvPr/>
        </p:nvSpPr>
        <p:spPr>
          <a:xfrm>
            <a:off x="2683952" y="1396845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420CDB0-6EC3-D4BD-A9A4-027FB6699116}"/>
              </a:ext>
            </a:extLst>
          </p:cNvPr>
          <p:cNvSpPr/>
          <p:nvPr/>
        </p:nvSpPr>
        <p:spPr>
          <a:xfrm>
            <a:off x="9264986" y="1485051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2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3133" y="4152251"/>
            <a:ext cx="2249084" cy="2604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DE869C-4D9D-7102-A240-7ADCB14BA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71" y="647529"/>
            <a:ext cx="9696450" cy="2457450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933" y="-339807"/>
            <a:ext cx="4351496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9A9F48DB-9CCC-B852-9AC4-BC0095FA1A67}"/>
              </a:ext>
            </a:extLst>
          </p:cNvPr>
          <p:cNvSpPr/>
          <p:nvPr/>
        </p:nvSpPr>
        <p:spPr>
          <a:xfrm>
            <a:off x="4562947" y="3695446"/>
            <a:ext cx="4490519" cy="260413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Trao </a:t>
            </a:r>
            <a:r>
              <a:rPr kumimoji="0" lang="en-US" alt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đổi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theo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cặp</a:t>
            </a:r>
            <a:endParaRPr kumimoji="0" lang="en-US" sz="5400" b="1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30405F-5557-5A86-B0CD-F8C733E1E7BA}"/>
              </a:ext>
            </a:extLst>
          </p:cNvPr>
          <p:cNvCxnSpPr>
            <a:cxnSpLocks/>
          </p:cNvCxnSpPr>
          <p:nvPr/>
        </p:nvCxnSpPr>
        <p:spPr>
          <a:xfrm>
            <a:off x="8703399" y="4291342"/>
            <a:ext cx="1563622" cy="280658"/>
          </a:xfrm>
          <a:prstGeom prst="line">
            <a:avLst/>
          </a:prstGeom>
          <a:ln w="76200">
            <a:solidFill>
              <a:srgbClr val="FFFF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CEBA9D-E9DF-F482-2B42-B02AF3FF8037}"/>
              </a:ext>
            </a:extLst>
          </p:cNvPr>
          <p:cNvCxnSpPr>
            <a:cxnSpLocks/>
          </p:cNvCxnSpPr>
          <p:nvPr/>
        </p:nvCxnSpPr>
        <p:spPr>
          <a:xfrm>
            <a:off x="8719996" y="4282289"/>
            <a:ext cx="1547025" cy="651850"/>
          </a:xfrm>
          <a:prstGeom prst="line">
            <a:avLst/>
          </a:prstGeom>
          <a:ln w="762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29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D4FA6-6B3C-0D0D-4047-A5356D40A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71" y="647529"/>
            <a:ext cx="9696450" cy="245745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13133" y="4152251"/>
            <a:ext cx="2249084" cy="2604133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D1A44BFD-FE7B-A571-D2D7-DC4E62911027}"/>
              </a:ext>
            </a:extLst>
          </p:cNvPr>
          <p:cNvSpPr/>
          <p:nvPr/>
        </p:nvSpPr>
        <p:spPr>
          <a:xfrm>
            <a:off x="4327557" y="3753022"/>
            <a:ext cx="5106154" cy="260413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Trao </a:t>
            </a:r>
            <a:r>
              <a:rPr kumimoji="0" lang="en-US" alt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đổi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trước</a:t>
            </a:r>
            <a:r>
              <a:rPr kumimoji="0" lang="en-US" altLang="en-US" sz="5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5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lớp</a:t>
            </a:r>
            <a:endParaRPr kumimoji="0" lang="en-US" sz="5400" b="1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053384" y="788809"/>
            <a:ext cx="8534399" cy="3581401"/>
            <a:chOff x="-366682" y="503709"/>
            <a:chExt cx="6986523" cy="47290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837055" y="984668"/>
            <a:ext cx="734397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7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VẬN</a:t>
            </a:r>
            <a:r>
              <a:rPr kumimoji="0" lang="en-US" altLang="zh-CN" sz="10700" b="0" i="0" u="none" strike="noStrike" kern="1200" cap="none" spc="600" normalizeH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 DỤNG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01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D1A44BFD-FE7B-A571-D2D7-DC4E62911027}"/>
              </a:ext>
            </a:extLst>
          </p:cNvPr>
          <p:cNvSpPr/>
          <p:nvPr/>
        </p:nvSpPr>
        <p:spPr>
          <a:xfrm>
            <a:off x="63374" y="191745"/>
            <a:ext cx="6980221" cy="2604133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Trò</a:t>
            </a:r>
            <a:r>
              <a:rPr lang="en-US" sz="5400" b="1" kern="0" dirty="0">
                <a:solidFill>
                  <a:srgbClr val="002060"/>
                </a:solidFill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chơi</a:t>
            </a:r>
            <a:r>
              <a:rPr lang="en-US" sz="5400" b="1" kern="0" dirty="0">
                <a:solidFill>
                  <a:srgbClr val="002060"/>
                </a:solidFill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: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400" b="1" kern="0" dirty="0">
                <a:solidFill>
                  <a:srgbClr val="002060"/>
                </a:solidFill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Ai </a:t>
            </a:r>
            <a:r>
              <a:rPr lang="en-US" sz="54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tính</a:t>
            </a:r>
            <a:r>
              <a:rPr lang="en-US" sz="5400" b="1" kern="0" dirty="0">
                <a:solidFill>
                  <a:srgbClr val="002060"/>
                </a:solidFill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nhanh</a:t>
            </a:r>
            <a:endParaRPr kumimoji="0" lang="en-US" sz="5400" b="1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9652" y="0"/>
            <a:ext cx="2249084" cy="2604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44348A-0129-10B3-983A-BC0975B86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525" y="3850057"/>
            <a:ext cx="3636475" cy="2886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3BFEC5-C814-D842-68BD-F9AF2D4DC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630" y="2716759"/>
            <a:ext cx="8732728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D1A44BFD-FE7B-A571-D2D7-DC4E62911027}"/>
              </a:ext>
            </a:extLst>
          </p:cNvPr>
          <p:cNvSpPr/>
          <p:nvPr/>
        </p:nvSpPr>
        <p:spPr>
          <a:xfrm>
            <a:off x="63374" y="191745"/>
            <a:ext cx="6980221" cy="2604133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Trò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chơi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: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Ai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nhanh</a:t>
            </a:r>
            <a:endParaRPr kumimoji="0" lang="en-US" sz="5400" b="1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9652" y="0"/>
            <a:ext cx="2249084" cy="2604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44348A-0129-10B3-983A-BC0975B86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829" y="3740044"/>
            <a:ext cx="3636475" cy="2886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0A367D-C1ED-2FB2-6F29-749347A23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4" y="2784561"/>
            <a:ext cx="9825933" cy="1641873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03FA4D66-B774-B198-A36D-A9EB7FE94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7" y="5216126"/>
            <a:ext cx="1616550" cy="164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6">
            <a:extLst>
              <a:ext uri="{FF2B5EF4-FFF2-40B4-BE49-F238E27FC236}">
                <a16:creationId xmlns:a16="http://schemas.microsoft.com/office/drawing/2014/main" id="{C447E429-B8FC-B427-515A-F3CDAC79190D}"/>
              </a:ext>
            </a:extLst>
          </p:cNvPr>
          <p:cNvGrpSpPr>
            <a:grpSpLocks/>
          </p:cNvGrpSpPr>
          <p:nvPr/>
        </p:nvGrpSpPr>
        <p:grpSpPr bwMode="auto">
          <a:xfrm>
            <a:off x="1474458" y="4584696"/>
            <a:ext cx="5602287" cy="2025362"/>
            <a:chOff x="-366682" y="503709"/>
            <a:chExt cx="6986523" cy="47290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椭圆 14">
              <a:extLst>
                <a:ext uri="{FF2B5EF4-FFF2-40B4-BE49-F238E27FC236}">
                  <a16:creationId xmlns:a16="http://schemas.microsoft.com/office/drawing/2014/main" id="{F94C3852-7D0D-72BF-1A92-05D45B466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13" name="等腰三角形 15">
              <a:extLst>
                <a:ext uri="{FF2B5EF4-FFF2-40B4-BE49-F238E27FC236}">
                  <a16:creationId xmlns:a16="http://schemas.microsoft.com/office/drawing/2014/main" id="{B34A296E-F00B-F2D9-76B0-50547698D6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4" name="文本框 19">
            <a:extLst>
              <a:ext uri="{FF2B5EF4-FFF2-40B4-BE49-F238E27FC236}">
                <a16:creationId xmlns:a16="http://schemas.microsoft.com/office/drawing/2014/main" id="{E206ACFA-7A2D-EB28-7041-9720D665C962}"/>
              </a:ext>
            </a:extLst>
          </p:cNvPr>
          <p:cNvSpPr txBox="1"/>
          <p:nvPr/>
        </p:nvSpPr>
        <p:spPr>
          <a:xfrm>
            <a:off x="2763018" y="4643269"/>
            <a:ext cx="34948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spc="60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Đáp</a:t>
            </a:r>
            <a:r>
              <a:rPr lang="en-US" altLang="zh-CN" sz="5400" spc="60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5400" spc="60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án</a:t>
            </a:r>
            <a:r>
              <a:rPr lang="en-US" altLang="zh-CN" sz="5400" spc="60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:</a:t>
            </a:r>
          </a:p>
          <a:p>
            <a:pPr algn="ctr" defTabSz="914377">
              <a:defRPr/>
            </a:pPr>
            <a:r>
              <a:rPr lang="en-US" sz="3200" b="1" dirty="0"/>
              <a:t>7 x 4 x 2,5 = 70 dm</a:t>
            </a:r>
            <a:r>
              <a:rPr lang="en-US" sz="3200" b="1" baseline="30000" dirty="0"/>
              <a:t>3</a:t>
            </a:r>
            <a:r>
              <a:rPr lang="en-US" sz="3200" b="1" dirty="0"/>
              <a:t> = 70 </a:t>
            </a:r>
            <a:r>
              <a:rPr lang="en-US" sz="3200" b="1" dirty="0" err="1"/>
              <a:t>lít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855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D1A44BFD-FE7B-A571-D2D7-DC4E62911027}"/>
              </a:ext>
            </a:extLst>
          </p:cNvPr>
          <p:cNvSpPr/>
          <p:nvPr/>
        </p:nvSpPr>
        <p:spPr>
          <a:xfrm>
            <a:off x="63374" y="191745"/>
            <a:ext cx="6980221" cy="2604133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Trò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chơi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: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Ai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nhanh</a:t>
            </a:r>
            <a:endParaRPr kumimoji="0" lang="en-US" sz="5400" b="1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9652" y="0"/>
            <a:ext cx="2249084" cy="2604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44348A-0129-10B3-983A-BC0975B86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829" y="3740044"/>
            <a:ext cx="3636475" cy="2886075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03FA4D66-B774-B198-A36D-A9EB7FE94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7" y="5216126"/>
            <a:ext cx="1616550" cy="164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6">
            <a:extLst>
              <a:ext uri="{FF2B5EF4-FFF2-40B4-BE49-F238E27FC236}">
                <a16:creationId xmlns:a16="http://schemas.microsoft.com/office/drawing/2014/main" id="{C447E429-B8FC-B427-515A-F3CDAC79190D}"/>
              </a:ext>
            </a:extLst>
          </p:cNvPr>
          <p:cNvGrpSpPr>
            <a:grpSpLocks/>
          </p:cNvGrpSpPr>
          <p:nvPr/>
        </p:nvGrpSpPr>
        <p:grpSpPr bwMode="auto">
          <a:xfrm>
            <a:off x="1441308" y="4600757"/>
            <a:ext cx="6167428" cy="2025362"/>
            <a:chOff x="-366682" y="503709"/>
            <a:chExt cx="6986523" cy="47290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椭圆 14">
              <a:extLst>
                <a:ext uri="{FF2B5EF4-FFF2-40B4-BE49-F238E27FC236}">
                  <a16:creationId xmlns:a16="http://schemas.microsoft.com/office/drawing/2014/main" id="{F94C3852-7D0D-72BF-1A92-05D45B466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13" name="等腰三角形 15">
              <a:extLst>
                <a:ext uri="{FF2B5EF4-FFF2-40B4-BE49-F238E27FC236}">
                  <a16:creationId xmlns:a16="http://schemas.microsoft.com/office/drawing/2014/main" id="{B34A296E-F00B-F2D9-76B0-50547698D6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4" name="文本框 19">
            <a:extLst>
              <a:ext uri="{FF2B5EF4-FFF2-40B4-BE49-F238E27FC236}">
                <a16:creationId xmlns:a16="http://schemas.microsoft.com/office/drawing/2014/main" id="{E206ACFA-7A2D-EB28-7041-9720D665C962}"/>
              </a:ext>
            </a:extLst>
          </p:cNvPr>
          <p:cNvSpPr txBox="1"/>
          <p:nvPr/>
        </p:nvSpPr>
        <p:spPr>
          <a:xfrm>
            <a:off x="2292272" y="4524009"/>
            <a:ext cx="5289613" cy="157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600" normalizeH="0" baseline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Đáp</a:t>
            </a:r>
            <a:r>
              <a:rPr kumimoji="0" lang="en-US" altLang="zh-CN" sz="54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 </a:t>
            </a:r>
            <a:r>
              <a:rPr kumimoji="0" lang="en-US" altLang="zh-CN" sz="5400" b="0" i="0" u="none" strike="noStrike" kern="1200" cap="none" spc="600" normalizeH="0" baseline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án</a:t>
            </a:r>
            <a:r>
              <a:rPr kumimoji="0" lang="en-US" altLang="zh-CN" sz="54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22 600 x 70 = 1 582 000 </a:t>
            </a:r>
            <a:r>
              <a:rPr lang="en-US" sz="32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kern="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EDA44-EF28-C2CA-A1B9-1B34681838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931" y="2867688"/>
            <a:ext cx="11163300" cy="91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7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76B4B30-A4A0-484E-A71D-C8DB78358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3ECFA8-1E84-430E-936E-509F31F73A2E}"/>
              </a:ext>
            </a:extLst>
          </p:cNvPr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1F12B8-42F0-4418-9265-5C4BC5AD7CB8}"/>
              </a:ext>
            </a:extLst>
          </p:cNvPr>
          <p:cNvSpPr/>
          <p:nvPr/>
        </p:nvSpPr>
        <p:spPr>
          <a:xfrm>
            <a:off x="1497406" y="562346"/>
            <a:ext cx="91971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57150">
                  <a:solidFill>
                    <a:srgbClr val="EB6541"/>
                  </a:solidFill>
                  <a:prstDash val="solid"/>
                </a:ln>
                <a:solidFill>
                  <a:srgbClr val="F7E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5" name="对话气泡: 圆角矩形 1">
            <a:extLst>
              <a:ext uri="{FF2B5EF4-FFF2-40B4-BE49-F238E27FC236}">
                <a16:creationId xmlns:a16="http://schemas.microsoft.com/office/drawing/2014/main" id="{AC1BC7B9-47F7-477E-8FE1-4641EDD71DE4}"/>
              </a:ext>
            </a:extLst>
          </p:cNvPr>
          <p:cNvSpPr/>
          <p:nvPr/>
        </p:nvSpPr>
        <p:spPr>
          <a:xfrm>
            <a:off x="2884234" y="2091137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Học thuộc các công thức đã học.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954D0A-FF91-459D-9C28-3C46B253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206344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43A4E7C-7801-4260-AB05-23798F97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053384" y="788809"/>
            <a:ext cx="8534399" cy="3581401"/>
            <a:chOff x="-366682" y="503709"/>
            <a:chExt cx="6986523" cy="47290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731740" y="886738"/>
            <a:ext cx="811553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KHỞI ĐỘNG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857F3426-E35B-CCA5-62E9-B58D1F9B5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-889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3C10ED4E-2F14-4CFD-BFF5-5882B99E9E03}"/>
              </a:ext>
            </a:extLst>
          </p:cNvPr>
          <p:cNvSpPr/>
          <p:nvPr/>
        </p:nvSpPr>
        <p:spPr>
          <a:xfrm>
            <a:off x="2710249" y="3728651"/>
            <a:ext cx="5733535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B44FD5-7C49-4402-871B-78365FEEE8FD}"/>
              </a:ext>
            </a:extLst>
          </p:cNvPr>
          <p:cNvSpPr txBox="1"/>
          <p:nvPr/>
        </p:nvSpPr>
        <p:spPr>
          <a:xfrm>
            <a:off x="2388522" y="4190822"/>
            <a:ext cx="6357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err="1">
                <a:ln w="381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Hát</a:t>
            </a:r>
            <a:r>
              <a:rPr lang="en-US" sz="6600" dirty="0">
                <a:ln w="381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 – </a:t>
            </a:r>
            <a:r>
              <a:rPr lang="en-US" sz="6600" dirty="0" err="1">
                <a:ln w="381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vận</a:t>
            </a:r>
            <a:r>
              <a:rPr lang="en-US" sz="6600" dirty="0">
                <a:ln w="381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ln w="381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động</a:t>
            </a:r>
            <a:r>
              <a:rPr lang="en-US" sz="6600" dirty="0">
                <a:ln w="381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err="1">
                <a:ln w="381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theo</a:t>
            </a:r>
            <a:r>
              <a:rPr lang="en-US" sz="6600" dirty="0">
                <a:ln w="381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ln w="381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bài</a:t>
            </a:r>
            <a:r>
              <a:rPr lang="en-US" sz="6600" dirty="0">
                <a:ln w="381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ln w="3810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hát</a:t>
            </a:r>
            <a:endParaRPr kumimoji="0" lang="en-US" sz="6600" b="0" i="0" u="none" strike="noStrike" kern="1200" cap="none" spc="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5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2.96296E-6 L 2.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053384" y="788809"/>
            <a:ext cx="8534399" cy="3581401"/>
            <a:chOff x="-366682" y="503709"/>
            <a:chExt cx="6986523" cy="47290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731740" y="886738"/>
            <a:ext cx="811553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700" spc="60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LUYỆN TẬP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36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8">
            <a:extLst>
              <a:ext uri="{FF2B5EF4-FFF2-40B4-BE49-F238E27FC236}">
                <a16:creationId xmlns:a16="http://schemas.microsoft.com/office/drawing/2014/main" id="{3F6C3791-2489-0880-93AB-AD305FA7BFC9}"/>
              </a:ext>
            </a:extLst>
          </p:cNvPr>
          <p:cNvSpPr/>
          <p:nvPr/>
        </p:nvSpPr>
        <p:spPr>
          <a:xfrm>
            <a:off x="601209" y="1199037"/>
            <a:ext cx="11020220" cy="4466472"/>
          </a:xfrm>
          <a:prstGeom prst="roundRect">
            <a:avLst>
              <a:gd name="adj" fmla="val 5504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467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D72ED156-0183-E20B-5F12-1ECDD19D2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228" y="1412940"/>
            <a:ext cx="9685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1219170">
              <a:buClr>
                <a:srgbClr val="000000"/>
              </a:buClr>
              <a:defRPr/>
            </a:pP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4.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mỗi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sau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F8F4E7-6433-55FF-640A-6A00B1851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09" y="2209802"/>
            <a:ext cx="3217406" cy="3305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822258-BE5B-9A74-5EE3-682F34564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917" y="2362009"/>
            <a:ext cx="3657600" cy="3228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5717FC-70E0-00F1-9A93-3CE836BAA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990" y="2100227"/>
            <a:ext cx="3508764" cy="345570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0477903" y="4423162"/>
            <a:ext cx="1496999" cy="199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7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8">
            <a:extLst>
              <a:ext uri="{FF2B5EF4-FFF2-40B4-BE49-F238E27FC236}">
                <a16:creationId xmlns:a16="http://schemas.microsoft.com/office/drawing/2014/main" id="{3F6C3791-2489-0880-93AB-AD305FA7BFC9}"/>
              </a:ext>
            </a:extLst>
          </p:cNvPr>
          <p:cNvSpPr/>
          <p:nvPr/>
        </p:nvSpPr>
        <p:spPr>
          <a:xfrm>
            <a:off x="406656" y="843554"/>
            <a:ext cx="11097078" cy="5178305"/>
          </a:xfrm>
          <a:prstGeom prst="roundRect">
            <a:avLst>
              <a:gd name="adj" fmla="val 5504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467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D72ED156-0183-E20B-5F12-1ECDD19D2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70" y="836141"/>
            <a:ext cx="9685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4.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tích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của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mỗi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sau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:</a:t>
            </a: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142" y="-339807"/>
            <a:ext cx="5602287" cy="103251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F8F4E7-6433-55FF-640A-6A00B1851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51" y="1625903"/>
            <a:ext cx="3217406" cy="330517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477903" y="4423162"/>
            <a:ext cx="1496999" cy="1999502"/>
          </a:xfrm>
          <a:prstGeom prst="rect">
            <a:avLst/>
          </a:prstGeom>
        </p:spPr>
      </p:pic>
      <p:sp>
        <p:nvSpPr>
          <p:cNvPr id="2" name="TextBox 45">
            <a:extLst>
              <a:ext uri="{FF2B5EF4-FFF2-40B4-BE49-F238E27FC236}">
                <a16:creationId xmlns:a16="http://schemas.microsoft.com/office/drawing/2014/main" id="{47747F50-8702-E9C4-939D-DF66C531B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914" y="1412964"/>
            <a:ext cx="1853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alt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giải</a:t>
            </a:r>
            <a:endParaRPr lang="en-US" altLang="en-US" sz="36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Box 45">
            <a:extLst>
              <a:ext uri="{FF2B5EF4-FFF2-40B4-BE49-F238E27FC236}">
                <a16:creationId xmlns:a16="http://schemas.microsoft.com/office/drawing/2014/main" id="{5CA89318-0747-4D43-AC81-26014C79C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288" y="2035575"/>
            <a:ext cx="449070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lập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phương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x 3 x 3 = 27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cm</a:t>
            </a:r>
            <a:r>
              <a:rPr lang="en-US" sz="36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051440-BCEE-C7C2-9529-E151B4D297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61" y="1696375"/>
            <a:ext cx="827538" cy="64633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4AFCDE-3CAA-AE5A-B4C0-D376D81411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144" y="2774675"/>
            <a:ext cx="1340280" cy="153281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D6A501-7F8D-BADF-414B-B3E552BE9DC8}"/>
              </a:ext>
            </a:extLst>
          </p:cNvPr>
          <p:cNvCxnSpPr/>
          <p:nvPr/>
        </p:nvCxnSpPr>
        <p:spPr>
          <a:xfrm flipV="1">
            <a:off x="2653822" y="1972683"/>
            <a:ext cx="1474573" cy="4107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45">
            <a:extLst>
              <a:ext uri="{FF2B5EF4-FFF2-40B4-BE49-F238E27FC236}">
                <a16:creationId xmlns:a16="http://schemas.microsoft.com/office/drawing/2014/main" id="{C4EDBC27-05A6-BD5B-4F54-8A63B874F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883" y="3097957"/>
            <a:ext cx="510853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hộp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nhật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x 4 x 6 = 120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cm</a:t>
            </a:r>
            <a:r>
              <a:rPr lang="en-US" sz="36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AE30C6-1CA8-0045-7F55-03F7B2C6701A}"/>
              </a:ext>
            </a:extLst>
          </p:cNvPr>
          <p:cNvCxnSpPr>
            <a:cxnSpLocks/>
          </p:cNvCxnSpPr>
          <p:nvPr/>
        </p:nvCxnSpPr>
        <p:spPr>
          <a:xfrm>
            <a:off x="2842031" y="3296008"/>
            <a:ext cx="1400018" cy="1236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5">
            <a:extLst>
              <a:ext uri="{FF2B5EF4-FFF2-40B4-BE49-F238E27FC236}">
                <a16:creationId xmlns:a16="http://schemas.microsoft.com/office/drawing/2014/main" id="{864662CF-D572-0941-7EF1-6BD513F9D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367" y="4136619"/>
            <a:ext cx="510853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27 + 120 = 127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cm</a:t>
            </a:r>
            <a:r>
              <a:rPr lang="en-US" sz="36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</p:txBody>
      </p:sp>
      <p:sp>
        <p:nvSpPr>
          <p:cNvPr id="20" name="TextBox 45">
            <a:extLst>
              <a:ext uri="{FF2B5EF4-FFF2-40B4-BE49-F238E27FC236}">
                <a16:creationId xmlns:a16="http://schemas.microsoft.com/office/drawing/2014/main" id="{57153A5E-26BE-D1F4-B5C1-82DFFC30B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104" y="5204972"/>
            <a:ext cx="5108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Đáp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127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sz="3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003BFC-0AFB-17FA-1FF7-96D93855386D}"/>
              </a:ext>
            </a:extLst>
          </p:cNvPr>
          <p:cNvSpPr/>
          <p:nvPr/>
        </p:nvSpPr>
        <p:spPr>
          <a:xfrm>
            <a:off x="3951437" y="1897512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F9D2091-69F3-5ED0-B1BF-6469D35EB1D8}"/>
              </a:ext>
            </a:extLst>
          </p:cNvPr>
          <p:cNvSpPr/>
          <p:nvPr/>
        </p:nvSpPr>
        <p:spPr>
          <a:xfrm>
            <a:off x="3951436" y="3525861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670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  <p:bldP spid="19" grpId="0"/>
      <p:bldP spid="20" grpId="0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8">
            <a:extLst>
              <a:ext uri="{FF2B5EF4-FFF2-40B4-BE49-F238E27FC236}">
                <a16:creationId xmlns:a16="http://schemas.microsoft.com/office/drawing/2014/main" id="{3F6C3791-2489-0880-93AB-AD305FA7BFC9}"/>
              </a:ext>
            </a:extLst>
          </p:cNvPr>
          <p:cNvSpPr/>
          <p:nvPr/>
        </p:nvSpPr>
        <p:spPr>
          <a:xfrm>
            <a:off x="191711" y="854163"/>
            <a:ext cx="11097078" cy="5723713"/>
          </a:xfrm>
          <a:prstGeom prst="roundRect">
            <a:avLst>
              <a:gd name="adj" fmla="val 5504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467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D72ED156-0183-E20B-5F12-1ECDD19D2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11" y="103490"/>
            <a:ext cx="9685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4.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tích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của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mỗi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sau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0173" y="137360"/>
            <a:ext cx="1496999" cy="1999502"/>
          </a:xfrm>
          <a:prstGeom prst="rect">
            <a:avLst/>
          </a:prstGeom>
        </p:spPr>
      </p:pic>
      <p:sp>
        <p:nvSpPr>
          <p:cNvPr id="2" name="TextBox 45">
            <a:extLst>
              <a:ext uri="{FF2B5EF4-FFF2-40B4-BE49-F238E27FC236}">
                <a16:creationId xmlns:a16="http://schemas.microsoft.com/office/drawing/2014/main" id="{47747F50-8702-E9C4-939D-DF66C531B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879" y="749821"/>
            <a:ext cx="1853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giải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等线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Box 45">
            <a:extLst>
              <a:ext uri="{FF2B5EF4-FFF2-40B4-BE49-F238E27FC236}">
                <a16:creationId xmlns:a16="http://schemas.microsoft.com/office/drawing/2014/main" id="{5CA89318-0747-4D43-AC81-26014C79C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253" y="1372432"/>
            <a:ext cx="510853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Chiều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cao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1: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– 2 = 6 (cm)</a:t>
            </a:r>
            <a:endParaRPr kumimoji="0" lang="en-US" altLang="en-US" sz="3200" b="0" i="0" u="none" strike="noStrike" kern="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等线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等线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lang="en-US" altLang="en-US" sz="3200" kern="0" baseline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tích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2: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11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x 9 x 2 = 198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cm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051440-BCEE-C7C2-9529-E151B4D29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45" y="2293135"/>
            <a:ext cx="913679" cy="98358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5" name="TextBox 45">
            <a:extLst>
              <a:ext uri="{FF2B5EF4-FFF2-40B4-BE49-F238E27FC236}">
                <a16:creationId xmlns:a16="http://schemas.microsoft.com/office/drawing/2014/main" id="{C4EDBC27-05A6-BD5B-4F54-8A63B874F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890" y="2293135"/>
            <a:ext cx="510853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tích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1: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6 x 6 x 6 = 216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cm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</a:p>
        </p:txBody>
      </p:sp>
      <p:sp>
        <p:nvSpPr>
          <p:cNvPr id="19" name="TextBox 45">
            <a:extLst>
              <a:ext uri="{FF2B5EF4-FFF2-40B4-BE49-F238E27FC236}">
                <a16:creationId xmlns:a16="http://schemas.microsoft.com/office/drawing/2014/main" id="{864662CF-D572-0941-7EF1-6BD513F9D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6" y="4429857"/>
            <a:ext cx="510853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tích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B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là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216 + 198 = 414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cm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</a:p>
        </p:txBody>
      </p:sp>
      <p:sp>
        <p:nvSpPr>
          <p:cNvPr id="20" name="TextBox 45">
            <a:extLst>
              <a:ext uri="{FF2B5EF4-FFF2-40B4-BE49-F238E27FC236}">
                <a16:creationId xmlns:a16="http://schemas.microsoft.com/office/drawing/2014/main" id="{57153A5E-26BE-D1F4-B5C1-82DFFC30B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3016" y="5572971"/>
            <a:ext cx="5108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Đáp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: 414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cm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41F84A-7247-D103-4660-0696A8504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11" y="2066797"/>
            <a:ext cx="3064827" cy="2982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4AFCDE-3CAA-AE5A-B4C0-D376D8141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53" y="4448349"/>
            <a:ext cx="2181651" cy="45260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AE30C6-1CA8-0045-7F55-03F7B2C6701A}"/>
              </a:ext>
            </a:extLst>
          </p:cNvPr>
          <p:cNvCxnSpPr>
            <a:cxnSpLocks/>
          </p:cNvCxnSpPr>
          <p:nvPr/>
        </p:nvCxnSpPr>
        <p:spPr>
          <a:xfrm>
            <a:off x="2828278" y="3796879"/>
            <a:ext cx="1220038" cy="677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D6A501-7F8D-BADF-414B-B3E552BE9DC8}"/>
              </a:ext>
            </a:extLst>
          </p:cNvPr>
          <p:cNvCxnSpPr>
            <a:cxnSpLocks/>
          </p:cNvCxnSpPr>
          <p:nvPr/>
        </p:nvCxnSpPr>
        <p:spPr>
          <a:xfrm flipV="1">
            <a:off x="2224286" y="2760946"/>
            <a:ext cx="2059927" cy="2894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84DB382-A0D7-14D5-1C87-8D620E76EB91}"/>
              </a:ext>
            </a:extLst>
          </p:cNvPr>
          <p:cNvSpPr/>
          <p:nvPr/>
        </p:nvSpPr>
        <p:spPr>
          <a:xfrm>
            <a:off x="4032699" y="2824108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4AF6B9-3BE4-958F-CBF1-61E2F7B08C5A}"/>
              </a:ext>
            </a:extLst>
          </p:cNvPr>
          <p:cNvSpPr/>
          <p:nvPr/>
        </p:nvSpPr>
        <p:spPr>
          <a:xfrm>
            <a:off x="3920511" y="4474559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FCB500-D810-FF02-A792-D6341074EBC8}"/>
              </a:ext>
            </a:extLst>
          </p:cNvPr>
          <p:cNvCxnSpPr/>
          <p:nvPr/>
        </p:nvCxnSpPr>
        <p:spPr>
          <a:xfrm flipH="1">
            <a:off x="1449859" y="3796879"/>
            <a:ext cx="659027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6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  <p:bldP spid="19" grpId="0"/>
      <p:bldP spid="20" grpId="0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8">
            <a:extLst>
              <a:ext uri="{FF2B5EF4-FFF2-40B4-BE49-F238E27FC236}">
                <a16:creationId xmlns:a16="http://schemas.microsoft.com/office/drawing/2014/main" id="{3F6C3791-2489-0880-93AB-AD305FA7BFC9}"/>
              </a:ext>
            </a:extLst>
          </p:cNvPr>
          <p:cNvSpPr/>
          <p:nvPr/>
        </p:nvSpPr>
        <p:spPr>
          <a:xfrm>
            <a:off x="571596" y="749821"/>
            <a:ext cx="11097078" cy="5723713"/>
          </a:xfrm>
          <a:prstGeom prst="roundRect">
            <a:avLst>
              <a:gd name="adj" fmla="val 5504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467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D72ED156-0183-E20B-5F12-1ECDD19D2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11" y="103490"/>
            <a:ext cx="9685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4.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tích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của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mỗi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sau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0173" y="137360"/>
            <a:ext cx="1496999" cy="1999502"/>
          </a:xfrm>
          <a:prstGeom prst="rect">
            <a:avLst/>
          </a:prstGeom>
        </p:spPr>
      </p:pic>
      <p:sp>
        <p:nvSpPr>
          <p:cNvPr id="2" name="TextBox 45">
            <a:extLst>
              <a:ext uri="{FF2B5EF4-FFF2-40B4-BE49-F238E27FC236}">
                <a16:creationId xmlns:a16="http://schemas.microsoft.com/office/drawing/2014/main" id="{47747F50-8702-E9C4-939D-DF66C531B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879" y="749821"/>
            <a:ext cx="1853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giải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等线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Box 45">
            <a:extLst>
              <a:ext uri="{FF2B5EF4-FFF2-40B4-BE49-F238E27FC236}">
                <a16:creationId xmlns:a16="http://schemas.microsoft.com/office/drawing/2014/main" id="{5CA89318-0747-4D43-AC81-26014C79C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945" y="2426704"/>
            <a:ext cx="510853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Chiều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rộng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2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en-US" sz="3200" kern="0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10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– 7 = 3 ( cm)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等线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tích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2:</a:t>
            </a:r>
          </a:p>
          <a:p>
            <a:pPr lvl="0" algn="ctr" defTabSz="1219170">
              <a:buClr>
                <a:srgbClr val="000000"/>
              </a:buClr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15 x 3 x 3 =135 (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6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等线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051440-BCEE-C7C2-9529-E151B4D29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00" y="2031808"/>
            <a:ext cx="1249008" cy="74005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5" name="TextBox 45">
            <a:extLst>
              <a:ext uri="{FF2B5EF4-FFF2-40B4-BE49-F238E27FC236}">
                <a16:creationId xmlns:a16="http://schemas.microsoft.com/office/drawing/2014/main" id="{C4EDBC27-05A6-BD5B-4F54-8A63B874F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348" y="1318509"/>
            <a:ext cx="510853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tích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1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3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:</a:t>
            </a:r>
          </a:p>
          <a:p>
            <a:pPr lvl="0" algn="ctr"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(7 x 4 x 3 ) x 2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= 168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cm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</a:p>
        </p:txBody>
      </p:sp>
      <p:sp>
        <p:nvSpPr>
          <p:cNvPr id="20" name="TextBox 45">
            <a:extLst>
              <a:ext uri="{FF2B5EF4-FFF2-40B4-BE49-F238E27FC236}">
                <a16:creationId xmlns:a16="http://schemas.microsoft.com/office/drawing/2014/main" id="{57153A5E-26BE-D1F4-B5C1-82DFFC30B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3016" y="5572971"/>
            <a:ext cx="5108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Đáp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: 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303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cm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919A8-F7B9-410C-ED61-4A1AC5F8E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41" y="1396152"/>
            <a:ext cx="2955265" cy="391859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AE30C6-1CA8-0045-7F55-03F7B2C6701A}"/>
              </a:ext>
            </a:extLst>
          </p:cNvPr>
          <p:cNvCxnSpPr>
            <a:cxnSpLocks/>
          </p:cNvCxnSpPr>
          <p:nvPr/>
        </p:nvCxnSpPr>
        <p:spPr>
          <a:xfrm>
            <a:off x="2103839" y="3133857"/>
            <a:ext cx="1455907" cy="2195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D6A501-7F8D-BADF-414B-B3E552BE9DC8}"/>
              </a:ext>
            </a:extLst>
          </p:cNvPr>
          <p:cNvCxnSpPr>
            <a:cxnSpLocks/>
          </p:cNvCxnSpPr>
          <p:nvPr/>
        </p:nvCxnSpPr>
        <p:spPr>
          <a:xfrm flipV="1">
            <a:off x="3107680" y="2451783"/>
            <a:ext cx="724604" cy="3305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84DB382-A0D7-14D5-1C87-8D620E76EB91}"/>
              </a:ext>
            </a:extLst>
          </p:cNvPr>
          <p:cNvSpPr/>
          <p:nvPr/>
        </p:nvSpPr>
        <p:spPr>
          <a:xfrm>
            <a:off x="3972018" y="2200308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4AFCDE-3CAA-AE5A-B4C0-D376D8141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28" y="4482907"/>
            <a:ext cx="1249009" cy="74005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14AF6B9-3BE4-958F-CBF1-61E2F7B08C5A}"/>
              </a:ext>
            </a:extLst>
          </p:cNvPr>
          <p:cNvSpPr/>
          <p:nvPr/>
        </p:nvSpPr>
        <p:spPr>
          <a:xfrm>
            <a:off x="3809532" y="4714000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379874-85EE-B2AE-D297-EF0146311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4664" flipH="1">
            <a:off x="3882901" y="2872858"/>
            <a:ext cx="438193" cy="144410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293C6D-30FE-6A99-632C-C6732F09137D}"/>
              </a:ext>
            </a:extLst>
          </p:cNvPr>
          <p:cNvCxnSpPr>
            <a:cxnSpLocks/>
          </p:cNvCxnSpPr>
          <p:nvPr/>
        </p:nvCxnSpPr>
        <p:spPr>
          <a:xfrm>
            <a:off x="2598345" y="3976361"/>
            <a:ext cx="1503652" cy="6957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F5A8E438-CF84-4364-6539-C79D25B0A7E5}"/>
              </a:ext>
            </a:extLst>
          </p:cNvPr>
          <p:cNvSpPr/>
          <p:nvPr/>
        </p:nvSpPr>
        <p:spPr>
          <a:xfrm>
            <a:off x="4370569" y="3395894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FF0000"/>
                </a:solidFill>
                <a:latin typeface="Calibri" panose="020F0502020204030204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BA4D72-B378-838D-DAB1-2FE894CFC072}"/>
              </a:ext>
            </a:extLst>
          </p:cNvPr>
          <p:cNvCxnSpPr>
            <a:cxnSpLocks/>
          </p:cNvCxnSpPr>
          <p:nvPr/>
        </p:nvCxnSpPr>
        <p:spPr>
          <a:xfrm flipV="1">
            <a:off x="1769105" y="2572708"/>
            <a:ext cx="548582" cy="114826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B5BC30-C904-ABD5-DE85-A4B759CA2847}"/>
              </a:ext>
            </a:extLst>
          </p:cNvPr>
          <p:cNvCxnSpPr>
            <a:cxnSpLocks/>
          </p:cNvCxnSpPr>
          <p:nvPr/>
        </p:nvCxnSpPr>
        <p:spPr>
          <a:xfrm flipH="1" flipV="1">
            <a:off x="1765130" y="3731495"/>
            <a:ext cx="3975" cy="639423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5">
            <a:extLst>
              <a:ext uri="{FF2B5EF4-FFF2-40B4-BE49-F238E27FC236}">
                <a16:creationId xmlns:a16="http://schemas.microsoft.com/office/drawing/2014/main" id="{62317217-0711-2058-F007-DE6466844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001" y="4452718"/>
            <a:ext cx="510853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tích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C:</a:t>
            </a:r>
          </a:p>
          <a:p>
            <a:pPr lvl="0" algn="ctr"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168 + 135 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= 303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cm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itchFamily="2" charset="-122"/>
                <a:cs typeface="Calibri" panose="020F0502020204030204" pitchFamily="34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19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  <p:bldP spid="20" grpId="0"/>
      <p:bldP spid="17" grpId="0" animBg="1"/>
      <p:bldP spid="18" grpId="0" animBg="1"/>
      <p:bldP spid="23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7CDDC54-8019-9C9F-9B09-BED7BBF3E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73" y="216419"/>
            <a:ext cx="10544175" cy="356793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41B58-E049-CF48-256B-DCC19B0F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02019" y="5262044"/>
            <a:ext cx="1760197" cy="1494340"/>
          </a:xfrm>
          <a:prstGeom prst="rect">
            <a:avLst/>
          </a:prstGeom>
        </p:spPr>
      </p:pic>
      <p:sp>
        <p:nvSpPr>
          <p:cNvPr id="3" name="TextBox 45">
            <a:extLst>
              <a:ext uri="{FF2B5EF4-FFF2-40B4-BE49-F238E27FC236}">
                <a16:creationId xmlns:a16="http://schemas.microsoft.com/office/drawing/2014/main" id="{64AACDEB-D805-6ACC-7317-9F08BDCEA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73" y="3868158"/>
            <a:ext cx="50232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nước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bể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1: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10 x 10 x 5 = 500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lang="en-US" sz="3200" kern="0" baseline="30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142" y="-339807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45">
            <a:extLst>
              <a:ext uri="{FF2B5EF4-FFF2-40B4-BE49-F238E27FC236}">
                <a16:creationId xmlns:a16="http://schemas.microsoft.com/office/drawing/2014/main" id="{E7AD084D-C5E8-CB62-5391-4DB0ABCE1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8856" y="3913078"/>
            <a:ext cx="50232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nước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bể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2: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10 x 10 x 8 = 800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lang="en-US" sz="3200" kern="0" baseline="30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TextBox 45">
            <a:extLst>
              <a:ext uri="{FF2B5EF4-FFF2-40B4-BE49-F238E27FC236}">
                <a16:creationId xmlns:a16="http://schemas.microsoft.com/office/drawing/2014/main" id="{E8BCDD89-A76F-EF71-66DB-4A795745D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511" y="5071921"/>
            <a:ext cx="502326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viên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đá</a:t>
            </a: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: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800 – 500 = 300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alt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altLang="en-US" sz="32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alt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alt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300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sz="3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8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lang="en-US" sz="3200" kern="0" baseline="30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5D91D36-B501-22A4-2870-224B557E68F6}"/>
              </a:ext>
            </a:extLst>
          </p:cNvPr>
          <p:cNvSpPr/>
          <p:nvPr/>
        </p:nvSpPr>
        <p:spPr>
          <a:xfrm>
            <a:off x="4802463" y="1483042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F2FE64-DB56-B64C-1332-7062F6BD9DA9}"/>
              </a:ext>
            </a:extLst>
          </p:cNvPr>
          <p:cNvSpPr/>
          <p:nvPr/>
        </p:nvSpPr>
        <p:spPr>
          <a:xfrm>
            <a:off x="9638376" y="1385528"/>
            <a:ext cx="486123" cy="4526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271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460</Words>
  <Application>Microsoft Office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SimSun</vt:lpstr>
      <vt:lpstr>UTM Cookies</vt:lpstr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Mai</dc:creator>
  <cp:lastModifiedBy>Administrator</cp:lastModifiedBy>
  <cp:revision>10</cp:revision>
  <dcterms:created xsi:type="dcterms:W3CDTF">2024-08-06T02:53:18Z</dcterms:created>
  <dcterms:modified xsi:type="dcterms:W3CDTF">2025-03-06T00:14:06Z</dcterms:modified>
</cp:coreProperties>
</file>