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35" r:id="rId2"/>
    <p:sldMasterId id="2147483847" r:id="rId3"/>
    <p:sldMasterId id="2147483859" r:id="rId4"/>
    <p:sldMasterId id="2147483897" r:id="rId5"/>
  </p:sldMasterIdLst>
  <p:notesMasterIdLst>
    <p:notesMasterId r:id="rId15"/>
  </p:notesMasterIdLst>
  <p:sldIdLst>
    <p:sldId id="2007577201" r:id="rId6"/>
    <p:sldId id="2007577195" r:id="rId7"/>
    <p:sldId id="2007577202" r:id="rId8"/>
    <p:sldId id="277" r:id="rId9"/>
    <p:sldId id="2007577197" r:id="rId10"/>
    <p:sldId id="2007577199" r:id="rId11"/>
    <p:sldId id="341" r:id="rId12"/>
    <p:sldId id="363" r:id="rId13"/>
    <p:sldId id="20075771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3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7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52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09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88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26247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32668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653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2591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0548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555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638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5804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9255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38287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909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B170-E763-7C99-ADCF-36E04D5C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F56CEB4E-3157-7AAD-5F0A-528B3E30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0D139144-174D-2738-235C-18AA134F7075}"/>
              </a:ext>
            </a:extLst>
          </p:cNvPr>
          <p:cNvSpPr/>
          <p:nvPr/>
        </p:nvSpPr>
        <p:spPr>
          <a:xfrm>
            <a:off x="637700" y="83785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115BF-2A8D-D2CC-8A2A-0211B4D75588}"/>
              </a:ext>
            </a:extLst>
          </p:cNvPr>
          <p:cNvSpPr txBox="1"/>
          <p:nvPr/>
        </p:nvSpPr>
        <p:spPr>
          <a:xfrm>
            <a:off x="1446245" y="598848"/>
            <a:ext cx="9330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Thứ Năm ngày 16 tháng 10 năm 2025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Tiếng Việt ( Luyện từ và câu)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Từ ngữ chỉ sự vật, hoạt động. </a:t>
            </a:r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</a:rPr>
              <a:t>Câu nêu hoạt động</a:t>
            </a:r>
            <a:endParaRPr lang="vi-VN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36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17A25-1D4B-A822-202A-A23312BAE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9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5519-BDEC-03D3-F403-3D2EF3C1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11" y="3260501"/>
            <a:ext cx="603589" cy="536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29E528-D5A0-0C64-1E18-40BCFBC5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11" y="3260501"/>
            <a:ext cx="603589" cy="536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FDD0A1-5CD8-B761-BE4E-D24D3DBE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111" y="415701"/>
            <a:ext cx="603589" cy="5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288DA-7128-9771-268F-44454577E04A}"/>
              </a:ext>
            </a:extLst>
          </p:cNvPr>
          <p:cNvSpPr/>
          <p:nvPr/>
        </p:nvSpPr>
        <p:spPr>
          <a:xfrm>
            <a:off x="44174" y="110265"/>
            <a:ext cx="12205252" cy="630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E8FA7-A910-2CBB-BEF9-DF66619AF5E8}"/>
              </a:ext>
            </a:extLst>
          </p:cNvPr>
          <p:cNvSpPr txBox="1"/>
          <p:nvPr/>
        </p:nvSpPr>
        <p:spPr>
          <a:xfrm>
            <a:off x="236538" y="9041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35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734E-FF23-401F-B568-755D42E74A80}"/>
              </a:ext>
            </a:extLst>
          </p:cNvPr>
          <p:cNvSpPr txBox="1"/>
          <p:nvPr/>
        </p:nvSpPr>
        <p:spPr>
          <a:xfrm>
            <a:off x="889000" y="133673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3148-FE70-0788-7AE2-5C58D5732B1B}"/>
              </a:ext>
            </a:extLst>
          </p:cNvPr>
          <p:cNvSpPr txBox="1"/>
          <p:nvPr/>
        </p:nvSpPr>
        <p:spPr>
          <a:xfrm>
            <a:off x="889000" y="206494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61B40-1942-EA44-207E-461A17E3B02A}"/>
              </a:ext>
            </a:extLst>
          </p:cNvPr>
          <p:cNvGrpSpPr/>
          <p:nvPr/>
        </p:nvGrpSpPr>
        <p:grpSpPr>
          <a:xfrm>
            <a:off x="402673" y="3089777"/>
            <a:ext cx="5122850" cy="3223949"/>
            <a:chOff x="444035" y="3238572"/>
            <a:chExt cx="4462325" cy="27095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B2AD1A-0E33-CE44-90EA-0E4891EE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11" name="Rounded Rectangular Callout 22">
              <a:extLst>
                <a:ext uri="{FF2B5EF4-FFF2-40B4-BE49-F238E27FC236}">
                  <a16:creationId xmlns:a16="http://schemas.microsoft.com/office/drawing/2014/main" id="{0E507CBB-8053-80FC-2DB2-3C1E5B70547A}"/>
                </a:ext>
              </a:extLst>
            </p:cNvPr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22D11-504C-723C-10EB-6762A02EC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381193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DD9E2-5A07-17D0-C930-74A7D1022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75142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87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EA5B3-C720-7BF7-47C1-1A16FA0C2FA1}"/>
              </a:ext>
            </a:extLst>
          </p:cNvPr>
          <p:cNvSpPr/>
          <p:nvPr/>
        </p:nvSpPr>
        <p:spPr>
          <a:xfrm>
            <a:off x="2323404" y="655320"/>
            <a:ext cx="7565527" cy="1969766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60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AD41F-54AE-3D93-4754-18D260569C70}"/>
              </a:ext>
            </a:extLst>
          </p:cNvPr>
          <p:cNvSpPr txBox="1"/>
          <p:nvPr/>
        </p:nvSpPr>
        <p:spPr>
          <a:xfrm>
            <a:off x="203200" y="2546350"/>
            <a:ext cx="11785600" cy="3354696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Lần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lượt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chỉ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sự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vật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hoạt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thúc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trò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được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đúng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nhiều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chiến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thắng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F3716C-44CE-E6A2-97D2-96F2AD40C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0D865201-7EA9-D4C5-6E2E-85B13F07EE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508AD3-D729-C720-4C1D-BD64D8AE6D52}"/>
              </a:ext>
            </a:extLst>
          </p:cNvPr>
          <p:cNvGrpSpPr/>
          <p:nvPr/>
        </p:nvGrpSpPr>
        <p:grpSpPr>
          <a:xfrm>
            <a:off x="9366139" y="0"/>
            <a:ext cx="2738231" cy="2857500"/>
            <a:chOff x="8323973" y="-347871"/>
            <a:chExt cx="3564206" cy="3853196"/>
          </a:xfrm>
        </p:grpSpPr>
        <p:pic>
          <p:nvPicPr>
            <p:cNvPr id="4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0776E245-15F4-17DA-9CDC-9072558EB3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E54DD23C-BE59-DA7A-6EB2-2A279FFE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855E13A-03F1-85AE-0A85-C02670700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7570" y="400050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1AE8F640-E84F-D8B9-B528-CFA06909D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283" r="11730" b="18467"/>
          <a:stretch/>
        </p:blipFill>
        <p:spPr bwMode="auto">
          <a:xfrm>
            <a:off x="3824993" y="883585"/>
            <a:ext cx="4542014" cy="48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D0137-A915-6FB0-ACB4-48AB59E11DDC}"/>
              </a:ext>
            </a:extLst>
          </p:cNvPr>
          <p:cNvSpPr txBox="1"/>
          <p:nvPr/>
        </p:nvSpPr>
        <p:spPr>
          <a:xfrm>
            <a:off x="2476710" y="1489969"/>
            <a:ext cx="1435008" cy="5563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807DE37-3F71-6F45-8D9B-C2704C15CDB1}"/>
              </a:ext>
            </a:extLst>
          </p:cNvPr>
          <p:cNvSpPr/>
          <p:nvPr/>
        </p:nvSpPr>
        <p:spPr>
          <a:xfrm>
            <a:off x="2249055" y="921685"/>
            <a:ext cx="1925723" cy="5301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24467A-2851-185E-8226-C955E1A1C03D}"/>
              </a:ext>
            </a:extLst>
          </p:cNvPr>
          <p:cNvGrpSpPr/>
          <p:nvPr/>
        </p:nvGrpSpPr>
        <p:grpSpPr>
          <a:xfrm>
            <a:off x="8246124" y="921685"/>
            <a:ext cx="2538644" cy="971671"/>
            <a:chOff x="5382674" y="193716"/>
            <a:chExt cx="1614793" cy="9716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551B9B16-27BA-A4B3-0CAF-C4FDBFE77655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FDBF60-E2E8-C0B6-DB54-379C512D5FB8}"/>
                </a:ext>
              </a:extLst>
            </p:cNvPr>
            <p:cNvSpPr txBox="1"/>
            <p:nvPr/>
          </p:nvSpPr>
          <p:spPr>
            <a:xfrm>
              <a:off x="5382674" y="211280"/>
              <a:ext cx="16147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376DFA8-C5CF-94DD-9065-1A412151EE7F}"/>
              </a:ext>
            </a:extLst>
          </p:cNvPr>
          <p:cNvSpPr/>
          <p:nvPr/>
        </p:nvSpPr>
        <p:spPr>
          <a:xfrm>
            <a:off x="4223938" y="1667671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66FCA-9639-F2C1-860B-4E4590179316}"/>
              </a:ext>
            </a:extLst>
          </p:cNvPr>
          <p:cNvSpPr/>
          <p:nvPr/>
        </p:nvSpPr>
        <p:spPr>
          <a:xfrm>
            <a:off x="5582303" y="1504907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4F46C1-CFD3-A74F-953E-8F0CD39B11E2}"/>
              </a:ext>
            </a:extLst>
          </p:cNvPr>
          <p:cNvSpPr/>
          <p:nvPr/>
        </p:nvSpPr>
        <p:spPr>
          <a:xfrm>
            <a:off x="5870717" y="959785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4B5251-B92A-E7BA-AF1B-CE9C1A8F8FF0}"/>
              </a:ext>
            </a:extLst>
          </p:cNvPr>
          <p:cNvSpPr/>
          <p:nvPr/>
        </p:nvSpPr>
        <p:spPr>
          <a:xfrm rot="20891084">
            <a:off x="4257608" y="2379979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8210A2-631D-DF10-C434-A3EB80041D7B}"/>
              </a:ext>
            </a:extLst>
          </p:cNvPr>
          <p:cNvSpPr/>
          <p:nvPr/>
        </p:nvSpPr>
        <p:spPr>
          <a:xfrm rot="20891084">
            <a:off x="7353347" y="914944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184FAC-20A1-6CA5-180E-78BD80C3BC99}"/>
              </a:ext>
            </a:extLst>
          </p:cNvPr>
          <p:cNvSpPr/>
          <p:nvPr/>
        </p:nvSpPr>
        <p:spPr>
          <a:xfrm rot="20891084">
            <a:off x="6230439" y="3273476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F35A40-3587-6DA4-6C01-05A659A462A7}"/>
              </a:ext>
            </a:extLst>
          </p:cNvPr>
          <p:cNvSpPr/>
          <p:nvPr/>
        </p:nvSpPr>
        <p:spPr>
          <a:xfrm rot="20891084">
            <a:off x="7505607" y="4688628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468960-5474-0BAF-7AB4-1EF9A015AB69}"/>
              </a:ext>
            </a:extLst>
          </p:cNvPr>
          <p:cNvSpPr/>
          <p:nvPr/>
        </p:nvSpPr>
        <p:spPr>
          <a:xfrm>
            <a:off x="7624727" y="2989836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F4A836-C429-CB61-D41C-73BEB3630D6E}"/>
              </a:ext>
            </a:extLst>
          </p:cNvPr>
          <p:cNvSpPr/>
          <p:nvPr/>
        </p:nvSpPr>
        <p:spPr>
          <a:xfrm rot="20891084">
            <a:off x="5044073" y="477711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BB57B0-CF13-2234-87FA-CD2AF174A66A}"/>
              </a:ext>
            </a:extLst>
          </p:cNvPr>
          <p:cNvSpPr txBox="1"/>
          <p:nvPr/>
        </p:nvSpPr>
        <p:spPr>
          <a:xfrm>
            <a:off x="8235426" y="1489969"/>
            <a:ext cx="1707519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E9EDDD-B527-4A89-3CAF-8F549D13A6BD}"/>
              </a:ext>
            </a:extLst>
          </p:cNvPr>
          <p:cNvSpPr/>
          <p:nvPr/>
        </p:nvSpPr>
        <p:spPr>
          <a:xfrm>
            <a:off x="4223938" y="1150756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048C8C-181E-BD4A-45F8-7D80D5A10371}"/>
              </a:ext>
            </a:extLst>
          </p:cNvPr>
          <p:cNvSpPr/>
          <p:nvPr/>
        </p:nvSpPr>
        <p:spPr>
          <a:xfrm>
            <a:off x="6329480" y="1367065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B265E0-AAAB-ED7B-40B1-470CED450513}"/>
              </a:ext>
            </a:extLst>
          </p:cNvPr>
          <p:cNvSpPr/>
          <p:nvPr/>
        </p:nvSpPr>
        <p:spPr>
          <a:xfrm>
            <a:off x="4289425" y="2222161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7F6CB8-27E0-3C16-8B6A-B37AFA78DBA3}"/>
              </a:ext>
            </a:extLst>
          </p:cNvPr>
          <p:cNvSpPr/>
          <p:nvPr/>
        </p:nvSpPr>
        <p:spPr>
          <a:xfrm>
            <a:off x="6298363" y="2139193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74CE1C-7493-344A-E6A8-B10B817C4006}"/>
              </a:ext>
            </a:extLst>
          </p:cNvPr>
          <p:cNvSpPr/>
          <p:nvPr/>
        </p:nvSpPr>
        <p:spPr>
          <a:xfrm>
            <a:off x="6307504" y="3528948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1C9C8D-209A-3094-D514-55CC2A767F7C}"/>
              </a:ext>
            </a:extLst>
          </p:cNvPr>
          <p:cNvSpPr/>
          <p:nvPr/>
        </p:nvSpPr>
        <p:spPr>
          <a:xfrm>
            <a:off x="7569154" y="4069412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A62951-5C64-87C1-5A13-575D92AD2FD9}"/>
              </a:ext>
            </a:extLst>
          </p:cNvPr>
          <p:cNvSpPr/>
          <p:nvPr/>
        </p:nvSpPr>
        <p:spPr>
          <a:xfrm>
            <a:off x="5602561" y="3705774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uiExpand="1" build="p"/>
      <p:bldP spid="30" grpId="0" uiExpand="1" animBg="1"/>
      <p:bldP spid="30" grpId="1" uiExpand="1" animBg="1"/>
      <p:bldP spid="31" grpId="0" uiExpand="1" animBg="1"/>
      <p:bldP spid="31" grpId="1" uiExpand="1" animBg="1"/>
      <p:bldP spid="32" grpId="0" uiExpand="1" animBg="1"/>
      <p:bldP spid="32" grpId="1" uiExpand="1" animBg="1"/>
      <p:bldP spid="33" grpId="0" uiExpand="1" animBg="1"/>
      <p:bldP spid="33" grpId="1" uiExpand="1" animBg="1"/>
      <p:bldP spid="34" grpId="0" uiExpand="1" animBg="1"/>
      <p:bldP spid="34" grpId="1" uiExpand="1" animBg="1"/>
      <p:bldP spid="35" grpId="0" uiExpand="1" animBg="1"/>
      <p:bldP spid="35" grpId="1" uiExpand="1" animBg="1"/>
      <p:bldP spid="36" grpId="0" uiExpand="1" animBg="1"/>
      <p:bldP spid="36" grpId="1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64160" y="893299"/>
            <a:ext cx="10002445" cy="1677181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4"/>
              <a:ext cx="5814512" cy="361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thêm một số từ ngữ chỉ sự vật (hoạt động) ở trường học của em?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9623707" y="726851"/>
            <a:ext cx="2913733" cy="2247391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788DE8-22D4-7AE0-C1CC-73FE448F89CC}"/>
              </a:ext>
            </a:extLst>
          </p:cNvPr>
          <p:cNvGrpSpPr/>
          <p:nvPr/>
        </p:nvGrpSpPr>
        <p:grpSpPr>
          <a:xfrm>
            <a:off x="1054597" y="2903917"/>
            <a:ext cx="7792635" cy="2968563"/>
            <a:chOff x="310800" y="1911333"/>
            <a:chExt cx="5650162" cy="3047186"/>
          </a:xfrm>
        </p:grpSpPr>
        <p:sp>
          <p:nvSpPr>
            <p:cNvPr id="3" name="Google Shape;718;p33">
              <a:extLst>
                <a:ext uri="{FF2B5EF4-FFF2-40B4-BE49-F238E27FC236}">
                  <a16:creationId xmlns:a16="http://schemas.microsoft.com/office/drawing/2014/main" id="{19F95B39-D7E9-DB9E-4044-6989FB9642AA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36F4AC59-155F-B221-7D45-9C48DD6C0124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DF9CB5-6DF8-0360-0C0E-20BF10C91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11" name="Google Shape;724;p33">
              <a:extLst>
                <a:ext uri="{FF2B5EF4-FFF2-40B4-BE49-F238E27FC236}">
                  <a16:creationId xmlns:a16="http://schemas.microsoft.com/office/drawing/2014/main" id="{B3F210F2-D702-1E31-7DD2-0AAC62980249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2" name="Google Shape;725;p33">
                <a:extLst>
                  <a:ext uri="{FF2B5EF4-FFF2-40B4-BE49-F238E27FC236}">
                    <a16:creationId xmlns:a16="http://schemas.microsoft.com/office/drawing/2014/main" id="{2BE6F7BA-5B12-FC27-8104-A0845BDB41F0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26;p33">
                <a:extLst>
                  <a:ext uri="{FF2B5EF4-FFF2-40B4-BE49-F238E27FC236}">
                    <a16:creationId xmlns:a16="http://schemas.microsoft.com/office/drawing/2014/main" id="{7CE3ACEE-8876-BB85-9FE8-9C8E7A99B0D1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27;p33">
                <a:extLst>
                  <a:ext uri="{FF2B5EF4-FFF2-40B4-BE49-F238E27FC236}">
                    <a16:creationId xmlns:a16="http://schemas.microsoft.com/office/drawing/2014/main" id="{3E740BEB-B0AA-E47C-C0A6-CBF82A5DE0BF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158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22B0534-AB8B-1C94-DA75-B794AFA2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96010" l="3091" r="90000">
                        <a14:foregroundMark x1="16909" y1="54776" x2="10364" y2="49940"/>
                        <a14:foregroundMark x1="22000" y1="56832" x2="15636" y2="53083"/>
                        <a14:foregroundMark x1="52909" y1="32769" x2="53818" y2="28779"/>
                        <a14:foregroundMark x1="58545" y1="25030" x2="63273" y2="22491"/>
                        <a14:foregroundMark x1="69636" y1="74244" x2="60182" y2="69649"/>
                        <a14:foregroundMark x1="75636" y1="74244" x2="60727" y2="74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187" y="1737489"/>
            <a:ext cx="3489003" cy="52396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852573-6C8C-FB06-B3C0-2ABB12C434AA}"/>
              </a:ext>
            </a:extLst>
          </p:cNvPr>
          <p:cNvGrpSpPr/>
          <p:nvPr/>
        </p:nvGrpSpPr>
        <p:grpSpPr>
          <a:xfrm>
            <a:off x="2903717" y="628077"/>
            <a:ext cx="7792635" cy="2200183"/>
            <a:chOff x="310800" y="1911333"/>
            <a:chExt cx="5650162" cy="3047186"/>
          </a:xfrm>
        </p:grpSpPr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501D6D7E-6CF7-2DF0-8EEE-7E28905455A4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18;p33">
              <a:extLst>
                <a:ext uri="{FF2B5EF4-FFF2-40B4-BE49-F238E27FC236}">
                  <a16:creationId xmlns:a16="http://schemas.microsoft.com/office/drawing/2014/main" id="{97D51C0F-210D-08B5-F88B-B6CB99241EF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Đặt một câu nêu hoạt động với từ ngữ vừa tìm được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97B70-1874-AEF6-F01F-1904819F2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7" name="Google Shape;724;p33">
              <a:extLst>
                <a:ext uri="{FF2B5EF4-FFF2-40B4-BE49-F238E27FC236}">
                  <a16:creationId xmlns:a16="http://schemas.microsoft.com/office/drawing/2014/main" id="{3F31690D-B64F-0E15-4740-1536937F0595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8" name="Google Shape;725;p33">
                <a:extLst>
                  <a:ext uri="{FF2B5EF4-FFF2-40B4-BE49-F238E27FC236}">
                    <a16:creationId xmlns:a16="http://schemas.microsoft.com/office/drawing/2014/main" id="{86F31F41-FE5D-EBEA-1F3A-53A21A4406B7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26;p33">
                <a:extLst>
                  <a:ext uri="{FF2B5EF4-FFF2-40B4-BE49-F238E27FC236}">
                    <a16:creationId xmlns:a16="http://schemas.microsoft.com/office/drawing/2014/main" id="{3BFFAFC3-F515-0C4E-4A68-CFF633F2FE0C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27;p33">
                <a:extLst>
                  <a:ext uri="{FF2B5EF4-FFF2-40B4-BE49-F238E27FC236}">
                    <a16:creationId xmlns:a16="http://schemas.microsoft.com/office/drawing/2014/main" id="{B582CDBD-7BB0-6AC2-E165-59AD19CA2AA1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06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169299" y="2840159"/>
            <a:ext cx="36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87" y="3964026"/>
            <a:ext cx="3164517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840407" y="5780782"/>
            <a:ext cx="4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0"/>
            <a:ext cx="398145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4" y="5960275"/>
            <a:ext cx="567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269</Words>
  <Application>Microsoft Office PowerPoint</Application>
  <PresentationFormat>Widescreen</PresentationFormat>
  <Paragraphs>42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Cambria</vt:lpstr>
      <vt:lpstr>字魂27号-布丁体</vt:lpstr>
      <vt:lpstr>1_Office Theme</vt:lpstr>
      <vt:lpstr>自定义设计方案</vt:lpstr>
      <vt:lpstr>1_自定义设计方案</vt:lpstr>
      <vt:lpstr>2_自定义设计方案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2021-09-26T14:10:47Z</dcterms:created>
  <dcterms:modified xsi:type="dcterms:W3CDTF">2025-10-05T12:53:11Z</dcterms:modified>
</cp:coreProperties>
</file>