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  <p:sldMasterId id="2147483843" r:id="rId2"/>
    <p:sldMasterId id="2147483848" r:id="rId3"/>
    <p:sldMasterId id="2147483853" r:id="rId4"/>
    <p:sldMasterId id="2147483858" r:id="rId5"/>
    <p:sldMasterId id="2147483870" r:id="rId6"/>
    <p:sldMasterId id="2147483875" r:id="rId7"/>
  </p:sldMasterIdLst>
  <p:notesMasterIdLst>
    <p:notesMasterId r:id="rId23"/>
  </p:notesMasterIdLst>
  <p:sldIdLst>
    <p:sldId id="2007577196" r:id="rId8"/>
    <p:sldId id="359" r:id="rId9"/>
    <p:sldId id="2007577187" r:id="rId10"/>
    <p:sldId id="2007577188" r:id="rId11"/>
    <p:sldId id="2007577189" r:id="rId12"/>
    <p:sldId id="2007577197" r:id="rId13"/>
    <p:sldId id="2007577190" r:id="rId14"/>
    <p:sldId id="2007577191" r:id="rId15"/>
    <p:sldId id="2007577192" r:id="rId16"/>
    <p:sldId id="2007577193" r:id="rId17"/>
    <p:sldId id="2007577194" r:id="rId18"/>
    <p:sldId id="2007577195" r:id="rId19"/>
    <p:sldId id="293" r:id="rId20"/>
    <p:sldId id="354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2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7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7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2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879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0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8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4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1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5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39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60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75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3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8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2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4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07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7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8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6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0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wav"/><Relationship Id="rId7" Type="http://schemas.openxmlformats.org/officeDocument/2006/relationships/image" Target="../media/image9.gi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B170-E763-7C99-ADCF-36E04D5C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F56CEB4E-3157-7AAD-5F0A-528B3E30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0D139144-174D-2738-235C-18AA134F7075}"/>
              </a:ext>
            </a:extLst>
          </p:cNvPr>
          <p:cNvSpPr/>
          <p:nvPr/>
        </p:nvSpPr>
        <p:spPr>
          <a:xfrm>
            <a:off x="637700" y="83785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115BF-2A8D-D2CC-8A2A-0211B4D75588}"/>
              </a:ext>
            </a:extLst>
          </p:cNvPr>
          <p:cNvSpPr txBox="1"/>
          <p:nvPr/>
        </p:nvSpPr>
        <p:spPr>
          <a:xfrm>
            <a:off x="1446245" y="598848"/>
            <a:ext cx="93306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Thứ năm ngày 2 tháng 10 năm 2025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Tiếng Việt ( Luyện từ và câu)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Mở rộng vốn từ về hoạt động thể thao, vui chơi Câu nêu 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36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F98A9-5D13-DD48-E7D8-34D7F03C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88" y="1676622"/>
            <a:ext cx="6481117" cy="3868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3C42E-8C04-5F74-623D-A89875074531}"/>
              </a:ext>
            </a:extLst>
          </p:cNvPr>
          <p:cNvSpPr txBox="1"/>
          <p:nvPr/>
        </p:nvSpPr>
        <p:spPr>
          <a:xfrm>
            <a:off x="4155939" y="5433237"/>
            <a:ext cx="556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M: Hai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444B08F-4BA4-65FE-932D-AEA19C8498D3}"/>
              </a:ext>
            </a:extLst>
          </p:cNvPr>
          <p:cNvSpPr/>
          <p:nvPr/>
        </p:nvSpPr>
        <p:spPr>
          <a:xfrm>
            <a:off x="126670" y="1552353"/>
            <a:ext cx="3253563" cy="1828800"/>
          </a:xfrm>
          <a:prstGeom prst="cloudCallout">
            <a:avLst>
              <a:gd name="adj1" fmla="val 56228"/>
              <a:gd name="adj2" fmla="val 655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353125-E544-3B86-73D8-4CF2504C1FD7}"/>
              </a:ext>
            </a:extLst>
          </p:cNvPr>
          <p:cNvCxnSpPr/>
          <p:nvPr/>
        </p:nvCxnSpPr>
        <p:spPr>
          <a:xfrm>
            <a:off x="7112261" y="5922319"/>
            <a:ext cx="6166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98EF6A7-46EA-1410-6036-B859F346D10C}"/>
              </a:ext>
            </a:extLst>
          </p:cNvPr>
          <p:cNvSpPr/>
          <p:nvPr/>
        </p:nvSpPr>
        <p:spPr>
          <a:xfrm>
            <a:off x="8085210" y="373800"/>
            <a:ext cx="3928660" cy="2357106"/>
          </a:xfrm>
          <a:prstGeom prst="cloudCallout">
            <a:avLst>
              <a:gd name="adj1" fmla="val -33823"/>
              <a:gd name="adj2" fmla="val 579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064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5FBD8E-AC13-7A8E-E48E-5A4121349080}"/>
              </a:ext>
            </a:extLst>
          </p:cNvPr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D7CDB4-5D8D-23F8-2E2B-B5F1F8D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9C926-BD80-8CAA-54DC-AFDA6B0C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CEFD87-B0DB-3581-08D2-A86923D1C3B5}"/>
              </a:ext>
            </a:extLst>
          </p:cNvPr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088C3-8253-4D4F-2ECC-F89809B9BA49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38923-F563-CD19-8C1C-B8753915EF1D}"/>
                </a:ext>
              </a:extLst>
            </p:cNvPr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F562B-E5FE-E108-1163-85BE2DB6E2B6}"/>
              </a:ext>
            </a:extLst>
          </p:cNvPr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F8EC3D-17C3-D8E5-E973-4273208DDE3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253C07-E3AD-5C3E-DD7B-4F92884C54C5}"/>
                </a:ext>
              </a:extLst>
            </p:cNvPr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A4F45-5697-73CF-C63F-FEF8EFC618E2}"/>
              </a:ext>
            </a:extLst>
          </p:cNvPr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3D263-4667-5B8E-9CA3-102194D0785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2F1CE-8B57-4262-472A-774796E58B07}"/>
                </a:ext>
              </a:extLst>
            </p:cNvPr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494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D02A6-DBB6-C63A-F825-82813465C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993" y="1690302"/>
            <a:ext cx="11089585" cy="4487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39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>
            <a:extLst>
              <a:ext uri="{FF2B5EF4-FFF2-40B4-BE49-F238E27FC236}">
                <a16:creationId xmlns:a16="http://schemas.microsoft.com/office/drawing/2014/main" id="{1B2B61AD-B60A-38DA-F842-F08427111830}"/>
              </a:ext>
            </a:extLst>
          </p:cNvPr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những từ chỉ hoạt động của các bạn nhỏ trong tranh.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D7D016-42EE-EBBD-0E87-60B3A74D499F}"/>
              </a:ext>
            </a:extLst>
          </p:cNvPr>
          <p:cNvGrpSpPr/>
          <p:nvPr/>
        </p:nvGrpSpPr>
        <p:grpSpPr>
          <a:xfrm>
            <a:off x="2849307" y="436905"/>
            <a:ext cx="6312973" cy="848655"/>
            <a:chOff x="562899" y="1828466"/>
            <a:chExt cx="3363642" cy="848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7D8E0C-2B86-AB36-96B5-4EF05E272D1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85BFA3-AD95-DDA0-B437-3BF1762DAF7B}"/>
                </a:ext>
              </a:extLst>
            </p:cNvPr>
            <p:cNvSpPr txBox="1"/>
            <p:nvPr/>
          </p:nvSpPr>
          <p:spPr>
            <a:xfrm>
              <a:off x="562899" y="1828466"/>
              <a:ext cx="3358404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đá, đánh, chạy, đi, nhảy…..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8837BCCB-6370-055D-E725-B5B9DCF31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23" y="712381"/>
            <a:ext cx="6000131" cy="3954869"/>
          </a:xfrm>
          <a:prstGeom prst="rect">
            <a:avLst/>
          </a:prstGeom>
        </p:spPr>
      </p:pic>
      <p:grpSp>
        <p:nvGrpSpPr>
          <p:cNvPr id="5" name="2">
            <a:extLst>
              <a:ext uri="{FF2B5EF4-FFF2-40B4-BE49-F238E27FC236}">
                <a16:creationId xmlns:a16="http://schemas.microsoft.com/office/drawing/2014/main" id="{01DABD0E-A04F-1196-04F1-C2CB9EF1F0F1}"/>
              </a:ext>
            </a:extLst>
          </p:cNvPr>
          <p:cNvGrpSpPr/>
          <p:nvPr/>
        </p:nvGrpSpPr>
        <p:grpSpPr>
          <a:xfrm flipH="1">
            <a:off x="8028874" y="2119802"/>
            <a:ext cx="3315045" cy="4560038"/>
            <a:chOff x="4273550" y="536575"/>
            <a:chExt cx="1779587" cy="2447926"/>
          </a:xfrm>
        </p:grpSpPr>
        <p:sp>
          <p:nvSpPr>
            <p:cNvPr id="6" name="Freeform 71">
              <a:extLst>
                <a:ext uri="{FF2B5EF4-FFF2-40B4-BE49-F238E27FC236}">
                  <a16:creationId xmlns:a16="http://schemas.microsoft.com/office/drawing/2014/main" id="{E8C8B48F-04D1-7F82-3EE6-55A5D5C4FCED}"/>
                </a:ext>
              </a:extLst>
            </p:cNvPr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Freeform 72">
              <a:extLst>
                <a:ext uri="{FF2B5EF4-FFF2-40B4-BE49-F238E27FC236}">
                  <a16:creationId xmlns:a16="http://schemas.microsoft.com/office/drawing/2014/main" id="{B05BF804-8F59-1C07-4F05-B056687A333B}"/>
                </a:ext>
              </a:extLst>
            </p:cNvPr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id="{790CAF7A-4B7F-DE07-E8F5-143AA0E63152}"/>
                </a:ext>
              </a:extLst>
            </p:cNvPr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id="{B081C306-4513-E245-F786-4702532F358C}"/>
                </a:ext>
              </a:extLst>
            </p:cNvPr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id="{5B51DCBB-A281-5B11-9A1E-69DCBE80B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5" name="Freeform 76">
              <a:extLst>
                <a:ext uri="{FF2B5EF4-FFF2-40B4-BE49-F238E27FC236}">
                  <a16:creationId xmlns:a16="http://schemas.microsoft.com/office/drawing/2014/main" id="{2A6F5124-CC2B-385F-0128-D11EF7D99894}"/>
                </a:ext>
              </a:extLst>
            </p:cNvPr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6" name="Freeform 77">
              <a:extLst>
                <a:ext uri="{FF2B5EF4-FFF2-40B4-BE49-F238E27FC236}">
                  <a16:creationId xmlns:a16="http://schemas.microsoft.com/office/drawing/2014/main" id="{E775C520-58E9-C944-865E-573368701934}"/>
                </a:ext>
              </a:extLst>
            </p:cNvPr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7" name="Rectangle 78">
              <a:extLst>
                <a:ext uri="{FF2B5EF4-FFF2-40B4-BE49-F238E27FC236}">
                  <a16:creationId xmlns:a16="http://schemas.microsoft.com/office/drawing/2014/main" id="{20931CA9-AEF1-FC58-08DA-A7D5F658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CD951C59-1CFA-4F1D-4D08-CDEEF48C71B1}"/>
                </a:ext>
              </a:extLst>
            </p:cNvPr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CDCC8ADE-2410-DE11-99AB-9BE1940EC5B5}"/>
                </a:ext>
              </a:extLst>
            </p:cNvPr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A5D7AC03-4DC1-C9BF-DAD9-E5AF82697E6F}"/>
                </a:ext>
              </a:extLst>
            </p:cNvPr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3" name="Freeform 82">
              <a:extLst>
                <a:ext uri="{FF2B5EF4-FFF2-40B4-BE49-F238E27FC236}">
                  <a16:creationId xmlns:a16="http://schemas.microsoft.com/office/drawing/2014/main" id="{4C15626A-BD91-E781-1A34-CAB43652BECB}"/>
                </a:ext>
              </a:extLst>
            </p:cNvPr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4" name="Freeform 83">
              <a:extLst>
                <a:ext uri="{FF2B5EF4-FFF2-40B4-BE49-F238E27FC236}">
                  <a16:creationId xmlns:a16="http://schemas.microsoft.com/office/drawing/2014/main" id="{A03C7D02-E082-047A-0103-81E3B75755D7}"/>
                </a:ext>
              </a:extLst>
            </p:cNvPr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3F9A262D-8AEC-84C4-0AFC-FC5FA6432957}"/>
                </a:ext>
              </a:extLst>
            </p:cNvPr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6A30E050-F71B-63BB-33AC-52CBDF53CF6C}"/>
                </a:ext>
              </a:extLst>
            </p:cNvPr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EA38F696-A04D-F565-66CD-C03DB46963AE}"/>
                </a:ext>
              </a:extLst>
            </p:cNvPr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id="{A7135200-998B-887A-A9E1-080D808534D8}"/>
                </a:ext>
              </a:extLst>
            </p:cNvPr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0" name="Freeform 88">
              <a:extLst>
                <a:ext uri="{FF2B5EF4-FFF2-40B4-BE49-F238E27FC236}">
                  <a16:creationId xmlns:a16="http://schemas.microsoft.com/office/drawing/2014/main" id="{BBC043BB-B849-D0DB-3A93-D64B427005B0}"/>
                </a:ext>
              </a:extLst>
            </p:cNvPr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id="{297BA7A8-88B4-34B8-EB4F-AE0E61E4420D}"/>
                </a:ext>
              </a:extLst>
            </p:cNvPr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2" name="Freeform 90">
              <a:extLst>
                <a:ext uri="{FF2B5EF4-FFF2-40B4-BE49-F238E27FC236}">
                  <a16:creationId xmlns:a16="http://schemas.microsoft.com/office/drawing/2014/main" id="{0D3BEF85-B443-9276-560E-4D78EEF9375F}"/>
                </a:ext>
              </a:extLst>
            </p:cNvPr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3" name="Freeform 91">
              <a:extLst>
                <a:ext uri="{FF2B5EF4-FFF2-40B4-BE49-F238E27FC236}">
                  <a16:creationId xmlns:a16="http://schemas.microsoft.com/office/drawing/2014/main" id="{F2A3F61C-8E57-B201-6E27-EDCE162ECBE2}"/>
                </a:ext>
              </a:extLst>
            </p:cNvPr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Freeform 92">
              <a:extLst>
                <a:ext uri="{FF2B5EF4-FFF2-40B4-BE49-F238E27FC236}">
                  <a16:creationId xmlns:a16="http://schemas.microsoft.com/office/drawing/2014/main" id="{26936E0C-FF44-9F4F-A2D6-C36E7F117134}"/>
                </a:ext>
              </a:extLst>
            </p:cNvPr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5" name="Freeform 93">
              <a:extLst>
                <a:ext uri="{FF2B5EF4-FFF2-40B4-BE49-F238E27FC236}">
                  <a16:creationId xmlns:a16="http://schemas.microsoft.com/office/drawing/2014/main" id="{1FCA6F28-850F-17D3-1184-24CB6F501710}"/>
                </a:ext>
              </a:extLst>
            </p:cNvPr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7" name="Freeform 94">
              <a:extLst>
                <a:ext uri="{FF2B5EF4-FFF2-40B4-BE49-F238E27FC236}">
                  <a16:creationId xmlns:a16="http://schemas.microsoft.com/office/drawing/2014/main" id="{DEAC8268-5AB9-C885-2A8D-3E33D2FD54D5}"/>
                </a:ext>
              </a:extLst>
            </p:cNvPr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id="{75A04192-ECD6-6504-4FAD-449057CC2D02}"/>
                </a:ext>
              </a:extLst>
            </p:cNvPr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id="{BD1742F9-D769-229A-4DFB-48189FFFE6EE}"/>
                </a:ext>
              </a:extLst>
            </p:cNvPr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FE6295DF-8047-2F1F-FF84-E21E60463C1E}"/>
                </a:ext>
              </a:extLst>
            </p:cNvPr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33D41FF8-9569-6C52-9B87-0759901FDF53}"/>
                </a:ext>
              </a:extLst>
            </p:cNvPr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8" name="Freeform 99">
              <a:extLst>
                <a:ext uri="{FF2B5EF4-FFF2-40B4-BE49-F238E27FC236}">
                  <a16:creationId xmlns:a16="http://schemas.microsoft.com/office/drawing/2014/main" id="{F230A69D-7FFD-D844-3169-F0ECDB453BC3}"/>
                </a:ext>
              </a:extLst>
            </p:cNvPr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9" name="Freeform 100">
              <a:extLst>
                <a:ext uri="{FF2B5EF4-FFF2-40B4-BE49-F238E27FC236}">
                  <a16:creationId xmlns:a16="http://schemas.microsoft.com/office/drawing/2014/main" id="{5D2D9296-3938-F37A-1CE3-9883493BD290}"/>
                </a:ext>
              </a:extLst>
            </p:cNvPr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0" name="Freeform 101">
              <a:extLst>
                <a:ext uri="{FF2B5EF4-FFF2-40B4-BE49-F238E27FC236}">
                  <a16:creationId xmlns:a16="http://schemas.microsoft.com/office/drawing/2014/main" id="{3D58FD1A-BD4A-F4B4-7605-896B807F440C}"/>
                </a:ext>
              </a:extLst>
            </p:cNvPr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1" name="Oval 102">
              <a:extLst>
                <a:ext uri="{FF2B5EF4-FFF2-40B4-BE49-F238E27FC236}">
                  <a16:creationId xmlns:a16="http://schemas.microsoft.com/office/drawing/2014/main" id="{B7FDFB31-A656-0C01-AA6F-FFB94ED6E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2" name="Freeform 103">
              <a:extLst>
                <a:ext uri="{FF2B5EF4-FFF2-40B4-BE49-F238E27FC236}">
                  <a16:creationId xmlns:a16="http://schemas.microsoft.com/office/drawing/2014/main" id="{50BCFC9B-1C47-F42B-414C-34F2CA5423F3}"/>
                </a:ext>
              </a:extLst>
            </p:cNvPr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3" name="Freeform 104">
              <a:extLst>
                <a:ext uri="{FF2B5EF4-FFF2-40B4-BE49-F238E27FC236}">
                  <a16:creationId xmlns:a16="http://schemas.microsoft.com/office/drawing/2014/main" id="{764CCACC-E8E2-E39C-759A-79DAC44F4161}"/>
                </a:ext>
              </a:extLst>
            </p:cNvPr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4" name="Freeform 105">
              <a:extLst>
                <a:ext uri="{FF2B5EF4-FFF2-40B4-BE49-F238E27FC236}">
                  <a16:creationId xmlns:a16="http://schemas.microsoft.com/office/drawing/2014/main" id="{DC139F46-C5D5-8C6F-FD2B-D957A40C2C75}"/>
                </a:ext>
              </a:extLst>
            </p:cNvPr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8" name="Freeform 106">
              <a:extLst>
                <a:ext uri="{FF2B5EF4-FFF2-40B4-BE49-F238E27FC236}">
                  <a16:creationId xmlns:a16="http://schemas.microsoft.com/office/drawing/2014/main" id="{83083679-5818-57F5-4D76-570126027BAA}"/>
                </a:ext>
              </a:extLst>
            </p:cNvPr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9" name="Freeform 107">
              <a:extLst>
                <a:ext uri="{FF2B5EF4-FFF2-40B4-BE49-F238E27FC236}">
                  <a16:creationId xmlns:a16="http://schemas.microsoft.com/office/drawing/2014/main" id="{1710914D-82B0-2B1D-281E-A7E1D519EEAC}"/>
                </a:ext>
              </a:extLst>
            </p:cNvPr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id="{201D1D1C-5568-B7AC-3731-26D09DE98B72}"/>
                </a:ext>
              </a:extLst>
            </p:cNvPr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id="{CF4DAA91-EE23-9D0E-3186-495EC0950D99}"/>
                </a:ext>
              </a:extLst>
            </p:cNvPr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12B8620B-6705-93F3-5531-3E994D3937A1}"/>
                </a:ext>
              </a:extLst>
            </p:cNvPr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3" name="Freeform 111">
              <a:extLst>
                <a:ext uri="{FF2B5EF4-FFF2-40B4-BE49-F238E27FC236}">
                  <a16:creationId xmlns:a16="http://schemas.microsoft.com/office/drawing/2014/main" id="{311D23FD-9C3F-4BF8-F67D-EDB311801BC6}"/>
                </a:ext>
              </a:extLst>
            </p:cNvPr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id="{0A0B620C-B678-D509-0A35-8D095A34E51F}"/>
                </a:ext>
              </a:extLst>
            </p:cNvPr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8DB7797E-84CC-F8B4-7C3A-52EE3A65AE5D}"/>
                </a:ext>
              </a:extLst>
            </p:cNvPr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id="{51856C57-0716-A80B-608F-BD1C3EDCA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7" name="Freeform 122">
              <a:extLst>
                <a:ext uri="{FF2B5EF4-FFF2-40B4-BE49-F238E27FC236}">
                  <a16:creationId xmlns:a16="http://schemas.microsoft.com/office/drawing/2014/main" id="{CCC1779E-616A-8CD6-6835-F6E85A816732}"/>
                </a:ext>
              </a:extLst>
            </p:cNvPr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id="{8CFD71E8-5DCD-469F-EAB4-2652199C96B4}"/>
                </a:ext>
              </a:extLst>
            </p:cNvPr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B0C41CC-3BAD-1AAA-2BC3-A26245126BB7}"/>
              </a:ext>
            </a:extLst>
          </p:cNvPr>
          <p:cNvSpPr txBox="1"/>
          <p:nvPr/>
        </p:nvSpPr>
        <p:spPr>
          <a:xfrm rot="21155788">
            <a:off x="3649623" y="1175563"/>
            <a:ext cx="4698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33026B-49C8-FD6C-7E6B-E4C4036EC207}"/>
              </a:ext>
            </a:extLst>
          </p:cNvPr>
          <p:cNvSpPr txBox="1"/>
          <p:nvPr/>
        </p:nvSpPr>
        <p:spPr>
          <a:xfrm>
            <a:off x="1466850" y="4713853"/>
            <a:ext cx="718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AB90DE0-BA98-33FD-817C-A3678A5DE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9669425" y="4146144"/>
            <a:ext cx="751000" cy="287633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  <a:extLst>
              <a:ext uri="{FF2B5EF4-FFF2-40B4-BE49-F238E27FC236}">
                <a16:creationId xmlns:a16="http://schemas.microsoft.com/office/drawing/2014/main" id="{79A7A511-5483-4B4B-A283-0931F79A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28058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553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9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3F8D3-13A9-7CA1-1556-BE99E7AB7897}"/>
              </a:ext>
            </a:extLst>
          </p:cNvPr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FE494-36D5-BE27-BA97-AC6D9111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D8B53-DA62-EF97-115E-2F805E4B87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BCE3B3-3632-5288-405F-A22BB605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B1409-007D-6F82-842E-AD44E993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76F501-0225-0EEF-7C4B-49AD271AA0CA}"/>
              </a:ext>
            </a:extLst>
          </p:cNvPr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D19F3F-05C0-A989-1353-7276240775A0}"/>
                </a:ext>
              </a:extLst>
            </p:cNvPr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7A6E93DE-358D-31B4-5E74-3DB4233855E2}"/>
                </a:ext>
              </a:extLst>
            </p:cNvPr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0CD6A-E672-8384-BE69-1B7BCEFDBBF2}"/>
              </a:ext>
            </a:extLst>
          </p:cNvPr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CB9464-D191-2CC9-8F3B-CAAB629FABBE}"/>
                </a:ext>
              </a:extLst>
            </p:cNvPr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B888DF22-3A9A-3240-D2D0-39C7EA0943F3}"/>
                </a:ext>
              </a:extLst>
            </p:cNvPr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D1736-3B22-24D1-9E60-C31C1031BBBA}"/>
              </a:ext>
            </a:extLst>
          </p:cNvPr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D184EE-2607-931E-3D60-3A28BBD7A373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6A4DEE54-51D1-EC75-57EA-283CD7F3E419}"/>
                </a:ext>
              </a:extLst>
            </p:cNvPr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607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CD81-AA77-96CB-26FC-F38B2152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2FA8-C568-1C43-8EFF-0C4E0F2FC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D1DB1-681C-7481-2791-592FF4DE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1" y="0"/>
            <a:ext cx="11495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7E82-A2AC-012A-5AC3-79824FC2E366}"/>
              </a:ext>
            </a:extLst>
          </p:cNvPr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DC83-AC51-FA45-A06A-4DE4A348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5F647-FA3B-7D6C-B78C-1F44AEB5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5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330E-AE8D-410F-A9B8-5AF737CB7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81" y="887581"/>
            <a:ext cx="6941838" cy="48872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038D6C-5ABA-84C1-1693-4E326002FF31}"/>
              </a:ext>
            </a:extLst>
          </p:cNvPr>
          <p:cNvGrpSpPr/>
          <p:nvPr/>
        </p:nvGrpSpPr>
        <p:grpSpPr>
          <a:xfrm>
            <a:off x="2390400" y="2616184"/>
            <a:ext cx="3731330" cy="739754"/>
            <a:chOff x="235733" y="1822877"/>
            <a:chExt cx="3358404" cy="739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251DA6-6C6B-5862-C24D-395FDB44F506}"/>
                </a:ext>
              </a:extLst>
            </p:cNvPr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081CCCC-A41B-72BE-78C9-36DD9D2CFEDD}"/>
                </a:ext>
              </a:extLst>
            </p:cNvPr>
            <p:cNvSpPr txBox="1"/>
            <p:nvPr/>
          </p:nvSpPr>
          <p:spPr>
            <a:xfrm>
              <a:off x="235733" y="1822877"/>
              <a:ext cx="3358404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Bịt mắt bắt dê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C32ED-E1E2-0C98-7D88-E5EF823F2925}"/>
              </a:ext>
            </a:extLst>
          </p:cNvPr>
          <p:cNvGrpSpPr/>
          <p:nvPr/>
        </p:nvGrpSpPr>
        <p:grpSpPr>
          <a:xfrm>
            <a:off x="5792495" y="2577430"/>
            <a:ext cx="4376092" cy="851570"/>
            <a:chOff x="406812" y="2040482"/>
            <a:chExt cx="5474299" cy="7397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046F73-3A21-C900-30C8-0C36E8A8AEAF}"/>
                </a:ext>
              </a:extLst>
            </p:cNvPr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25">
              <a:extLst>
                <a:ext uri="{FF2B5EF4-FFF2-40B4-BE49-F238E27FC236}">
                  <a16:creationId xmlns:a16="http://schemas.microsoft.com/office/drawing/2014/main" id="{D8BD3716-62F3-3D1F-313E-2523FFC98CB0}"/>
                </a:ext>
              </a:extLst>
            </p:cNvPr>
            <p:cNvSpPr txBox="1"/>
            <p:nvPr/>
          </p:nvSpPr>
          <p:spPr>
            <a:xfrm>
              <a:off x="406812" y="2040482"/>
              <a:ext cx="547429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Chi chi chành chành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B5681D-05A4-6B3E-6D74-DC78B934CFDD}"/>
              </a:ext>
            </a:extLst>
          </p:cNvPr>
          <p:cNvGrpSpPr/>
          <p:nvPr/>
        </p:nvGrpSpPr>
        <p:grpSpPr>
          <a:xfrm>
            <a:off x="2487823" y="5105914"/>
            <a:ext cx="3204652" cy="739754"/>
            <a:chOff x="568135" y="1684599"/>
            <a:chExt cx="3358406" cy="7397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84CE9F-C0C4-4D41-285F-2D451879F09E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C4D62619-6DBF-BDA9-CE42-A2A2A901B619}"/>
                </a:ext>
              </a:extLst>
            </p:cNvPr>
            <p:cNvSpPr txBox="1"/>
            <p:nvPr/>
          </p:nvSpPr>
          <p:spPr>
            <a:xfrm>
              <a:off x="749606" y="1684599"/>
              <a:ext cx="314706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Nu na nu nống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AD6E3A-F78D-B8DA-F076-79255EC7FA54}"/>
              </a:ext>
            </a:extLst>
          </p:cNvPr>
          <p:cNvGrpSpPr/>
          <p:nvPr/>
        </p:nvGrpSpPr>
        <p:grpSpPr>
          <a:xfrm>
            <a:off x="5888744" y="5067228"/>
            <a:ext cx="3987986" cy="739754"/>
            <a:chOff x="540733" y="1666649"/>
            <a:chExt cx="3385808" cy="7397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DA2BCB-4193-9CC2-29C6-CCB775247476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id="{7602B2A5-1B5A-47D5-8013-A67F5720DD74}"/>
                </a:ext>
              </a:extLst>
            </p:cNvPr>
            <p:cNvSpPr txBox="1"/>
            <p:nvPr/>
          </p:nvSpPr>
          <p:spPr>
            <a:xfrm>
              <a:off x="540733" y="1666649"/>
              <a:ext cx="335840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Dung dăng dung dẻ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0352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90817EE-B304-1E98-EC32-311E5D6BB3E8}"/>
              </a:ext>
            </a:extLst>
          </p:cNvPr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3F08C8-5B58-F582-6459-E5C559B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CE7F92-8BF4-9C05-205F-8628F1F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6E85C4B-1279-9E1E-A041-2E61856E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431003B-996C-4CC8-AA52-E02A59B1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AFF86E-26AE-0B3C-05DE-7CA3DB195FF3}"/>
              </a:ext>
            </a:extLst>
          </p:cNvPr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>
            <a:extLst>
              <a:ext uri="{FF2B5EF4-FFF2-40B4-BE49-F238E27FC236}">
                <a16:creationId xmlns:a16="http://schemas.microsoft.com/office/drawing/2014/main" id="{E9E96B6B-CDAB-13D6-64E0-F4D52A4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3AF40E17-2C78-2390-CD4C-FF04FDEF3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BDA4B701-CD51-51D0-59AA-739DAB779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639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177</Words>
  <Application>Microsoft Office PowerPoint</Application>
  <PresentationFormat>Widescreen</PresentationFormat>
  <Paragraphs>23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Utm AVO</vt:lpstr>
      <vt:lpstr>Vogue-ExtraBold</vt:lpstr>
      <vt:lpstr>阿里妈妈刀隶体</vt:lpstr>
      <vt:lpstr>阿里巴巴普惠体</vt:lpstr>
      <vt:lpstr>1_Office 主题</vt:lpstr>
      <vt:lpstr>Office 主题</vt:lpstr>
      <vt:lpstr>2_Office 主题</vt:lpstr>
      <vt:lpstr>3_Office 主题</vt:lpstr>
      <vt:lpstr>1_Custom Design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2021-09-23T13:39:13Z</dcterms:created>
  <dcterms:modified xsi:type="dcterms:W3CDTF">2025-09-28T12:24:51Z</dcterms:modified>
</cp:coreProperties>
</file>