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482" r:id="rId2"/>
    <p:sldId id="616" r:id="rId3"/>
    <p:sldId id="632" r:id="rId4"/>
    <p:sldId id="618" r:id="rId5"/>
    <p:sldId id="619" r:id="rId6"/>
    <p:sldId id="628" r:id="rId7"/>
    <p:sldId id="624" r:id="rId8"/>
    <p:sldId id="623" r:id="rId9"/>
    <p:sldId id="625" r:id="rId10"/>
    <p:sldId id="575" r:id="rId11"/>
    <p:sldId id="607" r:id="rId12"/>
    <p:sldId id="605" r:id="rId13"/>
    <p:sldId id="608" r:id="rId14"/>
    <p:sldId id="630" r:id="rId15"/>
    <p:sldId id="63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18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10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0.wdp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320235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0235" y="44624"/>
            <a:ext cx="6871765" cy="1772816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641059" y="1484784"/>
            <a:ext cx="427947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1+2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81" y="4790077"/>
            <a:ext cx="3996123" cy="2075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68" y="3933056"/>
            <a:ext cx="6193918" cy="3286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37" y="1843087"/>
            <a:ext cx="4676775" cy="3171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EE1C6-4141-45DB-9773-AA5A372152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26" y="2081964"/>
            <a:ext cx="2708113" cy="2708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646" r="10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4233" y="1817439"/>
            <a:ext cx="4016006" cy="2972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5" name="Text Box 10">
            <a:extLst>
              <a:ext uri="{FF2B5EF4-FFF2-40B4-BE49-F238E27FC236}">
                <a16:creationId xmlns:a16="http://schemas.microsoft.com/office/drawing/2014/main" id="{E831147B-70E6-B05F-6140-85AA2670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04" y="4077072"/>
            <a:ext cx="10729192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ĐÁNH GIÁ CUỐI NĂM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16" y="404664"/>
            <a:ext cx="10225136" cy="25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7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0860" y="-1481192"/>
              <a:ext cx="3311721" cy="1857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6000" b="1" dirty="0">
                  <a:latin typeface="Cambria" pitchFamily="18" charset="0"/>
                  <a:cs typeface="Times New Roman" pitchFamily="18" charset="0"/>
                </a:rPr>
                <a:t>TIÊU CHÍ</a:t>
              </a:r>
            </a:p>
            <a:p>
              <a:pPr algn="ctr" eaLnBrk="1" hangingPunct="1"/>
              <a:r>
                <a:rPr lang="en-US" sz="6000" b="1" dirty="0">
                  <a:latin typeface="Cambria" pitchFamily="18" charset="0"/>
                  <a:cs typeface="Times New Roman" pitchFamily="18" charset="0"/>
                </a:rPr>
                <a:t>ĐÁNH GIÁ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4637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DEA66F-CE1E-D8A1-D61A-4B943BB35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0034"/>
              </p:ext>
            </p:extLst>
          </p:nvPr>
        </p:nvGraphicFramePr>
        <p:xfrm>
          <a:off x="479376" y="404664"/>
          <a:ext cx="11161240" cy="569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894624530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vi-VN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hè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</a:t>
                      </a:r>
                      <a:endParaRPr lang="en-US" sz="2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trumpet.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Phước</a:t>
                      </a:r>
                      <a:endParaRPr lang="en-US" sz="22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vi-VN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3, 4.</a:t>
                      </a: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recorder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kèn</a:t>
                      </a:r>
                      <a:r>
                        <a:rPr lang="en-US" sz="22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đệm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phách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 </a:t>
                      </a: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231775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vi-VN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38" marR="3543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72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92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492" y="-1137034"/>
              <a:ext cx="4273693" cy="11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TIẾN HÀNH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KIỂM TRA - ĐÁNH GIÁ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4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"/>
            <a:ext cx="12216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B362E-5D59-4CD2-2315-BB34C8C6F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280150"/>
            <a:ext cx="10297144" cy="4922044"/>
          </a:xfrm>
          <a:prstGeom prst="rect">
            <a:avLst/>
          </a:prstGeom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36" y="352981"/>
            <a:ext cx="10009112" cy="9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FF0000"/>
                </a:solidFill>
                <a:latin typeface="Cambria" pitchFamily="18" charset="0"/>
              </a:rPr>
              <a:t>TỔNG KẾT CUỐI NĂM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E2C12-ABA1-F18F-E23F-DC5A4E38A0BC}"/>
              </a:ext>
            </a:extLst>
          </p:cNvPr>
          <p:cNvSpPr txBox="1"/>
          <p:nvPr/>
        </p:nvSpPr>
        <p:spPr>
          <a:xfrm>
            <a:off x="1163452" y="1577493"/>
            <a:ext cx="9865096" cy="4332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11760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Đọc nhạc: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gõ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Nghe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Thường thức âm nhạc: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Phước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Reo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minh,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Kèn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trumpet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LTAN: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endParaRPr lang="vi-VN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80589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22937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4935" y="44624"/>
            <a:ext cx="7167065" cy="1772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790077"/>
            <a:ext cx="3996123" cy="2075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68" y="3933056"/>
            <a:ext cx="6193918" cy="3286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37" y="1843087"/>
            <a:ext cx="4676775" cy="3171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EE1C6-4141-45DB-9773-AA5A372152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26" y="2081964"/>
            <a:ext cx="2708113" cy="2708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646" r="10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4233" y="1817439"/>
            <a:ext cx="4016006" cy="29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86669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E9D16-A74A-3C98-F3A4-B879A87BF1D4}"/>
              </a:ext>
            </a:extLst>
          </p:cNvPr>
          <p:cNvSpPr txBox="1"/>
          <p:nvPr/>
        </p:nvSpPr>
        <p:spPr>
          <a:xfrm>
            <a:off x="1343472" y="69269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35: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32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2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3933056"/>
            <a:ext cx="10009112" cy="10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Cambria" pitchFamily="18" charset="0"/>
              </a:rPr>
              <a:t>ÔN TẬP CUỐI NĂM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04664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504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441504"/>
            <a:ext cx="5385866" cy="893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08" y="1916832"/>
            <a:ext cx="4884543" cy="504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32" y="2922982"/>
            <a:ext cx="10285319" cy="19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28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7860"/>
            <a:ext cx="11233248" cy="4444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441504"/>
            <a:ext cx="5385866" cy="893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06" y="2098865"/>
            <a:ext cx="6022487" cy="432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" y="2852936"/>
            <a:ext cx="10585178" cy="864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33" y="4005064"/>
            <a:ext cx="7073819" cy="533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5640" y="4718731"/>
            <a:ext cx="6582142" cy="10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57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2170244"/>
            <a:ext cx="11233248" cy="386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3625" t="45952" r="44089" b="43672"/>
          <a:stretch/>
        </p:blipFill>
        <p:spPr>
          <a:xfrm>
            <a:off x="421784" y="383139"/>
            <a:ext cx="7992888" cy="13646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2755935"/>
            <a:ext cx="3789296" cy="1630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1784" y="4552370"/>
            <a:ext cx="3528392" cy="12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54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700808"/>
            <a:ext cx="11233248" cy="4331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476672"/>
            <a:ext cx="9144000" cy="109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898" y="1916832"/>
            <a:ext cx="5561174" cy="2088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238" y="3766456"/>
            <a:ext cx="5171306" cy="2052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528" y="3989065"/>
            <a:ext cx="2448272" cy="1841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176" y="1940441"/>
            <a:ext cx="2520280" cy="19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01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580422"/>
            <a:ext cx="11233248" cy="4451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83" y="443992"/>
            <a:ext cx="99250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449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8604</TotalTime>
  <Words>415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hoanhac1985@gmail.com</cp:lastModifiedBy>
  <cp:revision>675</cp:revision>
  <dcterms:created xsi:type="dcterms:W3CDTF">2010-04-30T18:19:48Z</dcterms:created>
  <dcterms:modified xsi:type="dcterms:W3CDTF">2025-05-19T07:28:06Z</dcterms:modified>
</cp:coreProperties>
</file>